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5143500" cx="9144000"/>
  <p:notesSz cx="6858000" cy="9144000"/>
  <p:embeddedFontLst>
    <p:embeddedFont>
      <p:font typeface="Inter Light"/>
      <p:regular r:id="rId19"/>
      <p:bold r:id="rId20"/>
    </p:embeddedFont>
    <p:embeddedFont>
      <p:font typeface="Inter"/>
      <p:regular r:id="rId21"/>
      <p:bold r:id="rId22"/>
    </p:embeddedFont>
    <p:embeddedFont>
      <p:font typeface="Open Sans SemiBold"/>
      <p:regular r:id="rId23"/>
      <p:bold r:id="rId24"/>
      <p:italic r:id="rId25"/>
      <p:boldItalic r:id="rId26"/>
    </p:embeddedFont>
    <p:embeddedFont>
      <p:font typeface="Chakra Petch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31" roundtripDataSignature="AMtx7mgBhrsK1S2/soDNFFdhjsZQKAOQs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109922B-E0C8-4661-90E8-70779B7EEC5E}">
  <a:tblStyle styleId="{A109922B-E0C8-4661-90E8-70779B7EEC5E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Light-bold.fntdata"/><Relationship Id="rId22" Type="http://schemas.openxmlformats.org/officeDocument/2006/relationships/font" Target="fonts/Inter-bold.fntdata"/><Relationship Id="rId21" Type="http://schemas.openxmlformats.org/officeDocument/2006/relationships/font" Target="fonts/Inter-regular.fntdata"/><Relationship Id="rId24" Type="http://schemas.openxmlformats.org/officeDocument/2006/relationships/font" Target="fonts/OpenSansSemiBold-bold.fntdata"/><Relationship Id="rId23" Type="http://schemas.openxmlformats.org/officeDocument/2006/relationships/font" Target="fonts/OpenSansSemiBold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OpenSansSemiBold-boldItalic.fntdata"/><Relationship Id="rId25" Type="http://schemas.openxmlformats.org/officeDocument/2006/relationships/font" Target="fonts/OpenSansSemiBold-italic.fntdata"/><Relationship Id="rId28" Type="http://schemas.openxmlformats.org/officeDocument/2006/relationships/font" Target="fonts/ChakraPetch-bold.fntdata"/><Relationship Id="rId27" Type="http://schemas.openxmlformats.org/officeDocument/2006/relationships/font" Target="fonts/ChakraPetch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ChakraPetch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customschemas.google.com/relationships/presentationmetadata" Target="metadata"/><Relationship Id="rId30" Type="http://schemas.openxmlformats.org/officeDocument/2006/relationships/font" Target="fonts/ChakraPetch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font" Target="fonts/InterLight-regular.fntdata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5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20dcbf380c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31" name="Google Shape;331;g20dcbf380cc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61" name="Google Shape;361;p5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1eb5d56c1fc_0_95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5" name="Google Shape;425;g1eb5d56c1fc_0_9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Font typeface="Chakra Petch"/>
              <a:buChar char="➔"/>
            </a:pPr>
            <a:r>
              <a:rPr b="1" lang="pt-BR">
                <a:latin typeface="Chakra Petch"/>
                <a:ea typeface="Chakra Petch"/>
                <a:cs typeface="Chakra Petch"/>
                <a:sym typeface="Chakra Petch"/>
              </a:rPr>
              <a:t>Esse slide serve de apoio: </a:t>
            </a:r>
            <a:r>
              <a:rPr b="1" lang="pt-BR">
                <a:solidFill>
                  <a:srgbClr val="01080E"/>
                </a:solidFill>
                <a:highlight>
                  <a:srgbClr val="FF8C2A"/>
                </a:highlight>
                <a:latin typeface="Chakra Petch"/>
                <a:ea typeface="Chakra Petch"/>
                <a:cs typeface="Chakra Petch"/>
                <a:sym typeface="Chakra Petch"/>
              </a:rPr>
              <a:t> Recomendo não apagar! </a:t>
            </a:r>
            <a:endParaRPr b="1">
              <a:solidFill>
                <a:srgbClr val="01080E"/>
              </a:solidFill>
              <a:highlight>
                <a:srgbClr val="FF8C2A"/>
              </a:highlight>
              <a:latin typeface="Chakra Petch"/>
              <a:ea typeface="Chakra Petch"/>
              <a:cs typeface="Chakra Petch"/>
              <a:sym typeface="Chakra Petch"/>
            </a:endParaRPr>
          </a:p>
          <a:p>
            <a:pPr indent="-2984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Font typeface="Inter"/>
              <a:buChar char="●"/>
            </a:pPr>
            <a:r>
              <a:rPr lang="pt-BR">
                <a:latin typeface="Inter"/>
                <a:ea typeface="Inter"/>
                <a:cs typeface="Inter"/>
                <a:sym typeface="Inter"/>
              </a:rPr>
              <a:t>Use os elementos de composição disponíveis para manter a ID visual nas apresentações.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b67a90561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g1eb67a90561_0_11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52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5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54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55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1eb5d56c1fc_0_1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5" name="Google Shape;235;g1eb5d56c1fc_0_126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7" name="Google Shape;257;p5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6" name="Google Shape;286;p5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sta 01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59"/>
          <p:cNvPicPr preferRelativeResize="0"/>
          <p:nvPr/>
        </p:nvPicPr>
        <p:blipFill rotWithShape="1">
          <a:blip r:embed="rId2">
            <a:alphaModFix amt="7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59"/>
          <p:cNvSpPr txBox="1"/>
          <p:nvPr>
            <p:ph type="title"/>
          </p:nvPr>
        </p:nvSpPr>
        <p:spPr>
          <a:xfrm>
            <a:off x="360000" y="359988"/>
            <a:ext cx="5502600" cy="12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108000" wrap="square" tIns="0">
            <a:sp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59"/>
          <p:cNvSpPr txBox="1"/>
          <p:nvPr>
            <p:ph idx="2" type="title"/>
          </p:nvPr>
        </p:nvSpPr>
        <p:spPr>
          <a:xfrm>
            <a:off x="1330501" y="2028150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3" name="Google Shape;13;p59"/>
          <p:cNvSpPr txBox="1"/>
          <p:nvPr>
            <p:ph idx="3" type="title"/>
          </p:nvPr>
        </p:nvSpPr>
        <p:spPr>
          <a:xfrm>
            <a:off x="1330501" y="2951625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4" name="Google Shape;14;p59"/>
          <p:cNvSpPr txBox="1"/>
          <p:nvPr>
            <p:ph idx="4" type="title"/>
          </p:nvPr>
        </p:nvSpPr>
        <p:spPr>
          <a:xfrm>
            <a:off x="1330501" y="3875100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5" name="Google Shape;15;p59"/>
          <p:cNvSpPr/>
          <p:nvPr>
            <p:ph idx="5" type="pic"/>
          </p:nvPr>
        </p:nvSpPr>
        <p:spPr>
          <a:xfrm>
            <a:off x="360300" y="2077488"/>
            <a:ext cx="621300" cy="621300"/>
          </a:xfrm>
          <a:prstGeom prst="rect">
            <a:avLst/>
          </a:prstGeom>
          <a:noFill/>
          <a:ln>
            <a:noFill/>
          </a:ln>
        </p:spPr>
      </p:sp>
      <p:sp>
        <p:nvSpPr>
          <p:cNvPr id="16" name="Google Shape;16;p59"/>
          <p:cNvSpPr/>
          <p:nvPr>
            <p:ph idx="6" type="pic"/>
          </p:nvPr>
        </p:nvSpPr>
        <p:spPr>
          <a:xfrm>
            <a:off x="360300" y="3000963"/>
            <a:ext cx="621300" cy="621300"/>
          </a:xfrm>
          <a:prstGeom prst="rect">
            <a:avLst/>
          </a:prstGeom>
          <a:noFill/>
          <a:ln>
            <a:noFill/>
          </a:ln>
        </p:spPr>
      </p:sp>
      <p:sp>
        <p:nvSpPr>
          <p:cNvPr id="17" name="Google Shape;17;p59"/>
          <p:cNvSpPr/>
          <p:nvPr>
            <p:ph idx="7" type="pic"/>
          </p:nvPr>
        </p:nvSpPr>
        <p:spPr>
          <a:xfrm>
            <a:off x="360300" y="3924438"/>
            <a:ext cx="621300" cy="621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3922">
          <p15:clr>
            <a:srgbClr val="E46962"/>
          </p15:clr>
        </p15:guide>
        <p15:guide id="6" pos="3798">
          <p15:clr>
            <a:srgbClr val="E46962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 AA" type="title">
  <p:cSld name="TITLE">
    <p:bg>
      <p:bgPr>
        <a:solidFill>
          <a:srgbClr val="01080E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60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  <p15:guide id="5" pos="227">
          <p15:clr>
            <a:srgbClr val="E46962"/>
          </p15:clr>
        </p15:guide>
        <p15:guide id="6" orient="horz" pos="113">
          <p15:clr>
            <a:srgbClr val="E46962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1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61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61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5_02_options">
  <p:cSld name="05_02_optio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2"/>
          <p:cNvSpPr txBox="1"/>
          <p:nvPr>
            <p:ph idx="1" type="body"/>
          </p:nvPr>
        </p:nvSpPr>
        <p:spPr>
          <a:xfrm>
            <a:off x="612662" y="4103213"/>
            <a:ext cx="1322274" cy="7667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900">
                <a:solidFill>
                  <a:schemeClr val="dk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2"/>
          <p:cNvSpPr txBox="1"/>
          <p:nvPr>
            <p:ph idx="2" type="body"/>
          </p:nvPr>
        </p:nvSpPr>
        <p:spPr>
          <a:xfrm>
            <a:off x="612662" y="3798212"/>
            <a:ext cx="1322275" cy="42354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indent="-2286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350"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62"/>
          <p:cNvSpPr txBox="1"/>
          <p:nvPr>
            <p:ph idx="3" type="body"/>
          </p:nvPr>
        </p:nvSpPr>
        <p:spPr>
          <a:xfrm>
            <a:off x="2241437" y="4103213"/>
            <a:ext cx="1322274" cy="7667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900">
                <a:solidFill>
                  <a:schemeClr val="dk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8" name="Google Shape;28;p62"/>
          <p:cNvSpPr txBox="1"/>
          <p:nvPr>
            <p:ph idx="4" type="body"/>
          </p:nvPr>
        </p:nvSpPr>
        <p:spPr>
          <a:xfrm>
            <a:off x="2241437" y="3798212"/>
            <a:ext cx="1322275" cy="42354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indent="-2286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350"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62"/>
          <p:cNvSpPr txBox="1"/>
          <p:nvPr>
            <p:ph idx="5" type="body"/>
          </p:nvPr>
        </p:nvSpPr>
        <p:spPr>
          <a:xfrm>
            <a:off x="3870212" y="4103213"/>
            <a:ext cx="1322274" cy="7667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900">
                <a:solidFill>
                  <a:schemeClr val="dk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62"/>
          <p:cNvSpPr txBox="1"/>
          <p:nvPr>
            <p:ph idx="6" type="body"/>
          </p:nvPr>
        </p:nvSpPr>
        <p:spPr>
          <a:xfrm>
            <a:off x="3870211" y="3798212"/>
            <a:ext cx="1414124" cy="42354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indent="-2286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350"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1" name="Google Shape;31;p62"/>
          <p:cNvSpPr txBox="1"/>
          <p:nvPr>
            <p:ph idx="7" type="body"/>
          </p:nvPr>
        </p:nvSpPr>
        <p:spPr>
          <a:xfrm>
            <a:off x="5498985" y="4103213"/>
            <a:ext cx="1322274" cy="7667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900">
                <a:solidFill>
                  <a:schemeClr val="dk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2" name="Google Shape;32;p62"/>
          <p:cNvSpPr txBox="1"/>
          <p:nvPr>
            <p:ph idx="8" type="body"/>
          </p:nvPr>
        </p:nvSpPr>
        <p:spPr>
          <a:xfrm>
            <a:off x="5498985" y="3798212"/>
            <a:ext cx="1322275" cy="42354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indent="-2286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350"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3" name="Google Shape;33;p62"/>
          <p:cNvSpPr txBox="1"/>
          <p:nvPr>
            <p:ph idx="9" type="body"/>
          </p:nvPr>
        </p:nvSpPr>
        <p:spPr>
          <a:xfrm>
            <a:off x="7127758" y="4103213"/>
            <a:ext cx="1322274" cy="7667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900">
                <a:solidFill>
                  <a:schemeClr val="dk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4" name="Google Shape;34;p62"/>
          <p:cNvSpPr txBox="1"/>
          <p:nvPr>
            <p:ph idx="13" type="body"/>
          </p:nvPr>
        </p:nvSpPr>
        <p:spPr>
          <a:xfrm>
            <a:off x="7127757" y="3798212"/>
            <a:ext cx="1322275" cy="42354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indent="-2286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350"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5_01_options">
  <p:cSld name="05_01_options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3"/>
          <p:cNvSpPr txBox="1"/>
          <p:nvPr>
            <p:ph idx="1" type="body"/>
          </p:nvPr>
        </p:nvSpPr>
        <p:spPr>
          <a:xfrm>
            <a:off x="1490608" y="4353141"/>
            <a:ext cx="1365947" cy="59329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975">
                <a:solidFill>
                  <a:schemeClr val="dk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63"/>
          <p:cNvSpPr txBox="1"/>
          <p:nvPr>
            <p:ph idx="2" type="body"/>
          </p:nvPr>
        </p:nvSpPr>
        <p:spPr>
          <a:xfrm>
            <a:off x="3629980" y="4348242"/>
            <a:ext cx="1365947" cy="59329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975">
                <a:solidFill>
                  <a:schemeClr val="dk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8" name="Google Shape;38;p63"/>
          <p:cNvSpPr txBox="1"/>
          <p:nvPr>
            <p:ph idx="3" type="body"/>
          </p:nvPr>
        </p:nvSpPr>
        <p:spPr>
          <a:xfrm>
            <a:off x="5769352" y="4353141"/>
            <a:ext cx="1365947" cy="59329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975">
                <a:solidFill>
                  <a:schemeClr val="dk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63"/>
          <p:cNvSpPr txBox="1"/>
          <p:nvPr>
            <p:ph idx="4" type="body"/>
          </p:nvPr>
        </p:nvSpPr>
        <p:spPr>
          <a:xfrm>
            <a:off x="2578163" y="764121"/>
            <a:ext cx="1365947" cy="59329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975">
                <a:solidFill>
                  <a:schemeClr val="dk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63"/>
          <p:cNvSpPr txBox="1"/>
          <p:nvPr>
            <p:ph idx="5" type="body"/>
          </p:nvPr>
        </p:nvSpPr>
        <p:spPr>
          <a:xfrm>
            <a:off x="5086378" y="764121"/>
            <a:ext cx="1365947" cy="59329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975">
                <a:solidFill>
                  <a:schemeClr val="dk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1" name="Google Shape;41;p63"/>
          <p:cNvSpPr txBox="1"/>
          <p:nvPr>
            <p:ph idx="6" type="body"/>
          </p:nvPr>
        </p:nvSpPr>
        <p:spPr>
          <a:xfrm>
            <a:off x="1488422" y="4047616"/>
            <a:ext cx="1368134" cy="30599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63"/>
          <p:cNvSpPr txBox="1"/>
          <p:nvPr>
            <p:ph idx="7" type="body"/>
          </p:nvPr>
        </p:nvSpPr>
        <p:spPr>
          <a:xfrm>
            <a:off x="3627793" y="4047616"/>
            <a:ext cx="1368134" cy="30599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63"/>
          <p:cNvSpPr txBox="1"/>
          <p:nvPr>
            <p:ph idx="8" type="body"/>
          </p:nvPr>
        </p:nvSpPr>
        <p:spPr>
          <a:xfrm>
            <a:off x="5767165" y="4047616"/>
            <a:ext cx="1368134" cy="30599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63"/>
          <p:cNvSpPr txBox="1"/>
          <p:nvPr>
            <p:ph idx="9" type="body"/>
          </p:nvPr>
        </p:nvSpPr>
        <p:spPr>
          <a:xfrm>
            <a:off x="2578162" y="458131"/>
            <a:ext cx="1368134" cy="30599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5" name="Google Shape;45;p63"/>
          <p:cNvSpPr txBox="1"/>
          <p:nvPr>
            <p:ph idx="13" type="body"/>
          </p:nvPr>
        </p:nvSpPr>
        <p:spPr>
          <a:xfrm>
            <a:off x="5083098" y="458131"/>
            <a:ext cx="1368134" cy="30599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01080E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9pPr>
          </a:lstStyle>
          <a:p/>
        </p:txBody>
      </p:sp>
      <p:sp>
        <p:nvSpPr>
          <p:cNvPr id="7" name="Google Shape;7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Light"/>
              <a:buChar char="●"/>
              <a:defRPr b="0" i="0" sz="18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○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■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●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○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■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●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○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■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8" name="Google Shape;8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spd="med"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18.png"/><Relationship Id="rId10" Type="http://schemas.openxmlformats.org/officeDocument/2006/relationships/image" Target="../media/image27.png"/><Relationship Id="rId9" Type="http://schemas.openxmlformats.org/officeDocument/2006/relationships/image" Target="../media/image20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1.png"/><Relationship Id="rId8" Type="http://schemas.openxmlformats.org/officeDocument/2006/relationships/image" Target="../media/image2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24.png"/><Relationship Id="rId5" Type="http://schemas.openxmlformats.org/officeDocument/2006/relationships/image" Target="../media/image8.png"/><Relationship Id="rId6" Type="http://schemas.openxmlformats.org/officeDocument/2006/relationships/image" Target="../media/image15.png"/><Relationship Id="rId7" Type="http://schemas.openxmlformats.org/officeDocument/2006/relationships/image" Target="../media/image25.png"/><Relationship Id="rId8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9.png"/><Relationship Id="rId5" Type="http://schemas.openxmlformats.org/officeDocument/2006/relationships/image" Target="../media/image8.png"/><Relationship Id="rId6" Type="http://schemas.openxmlformats.org/officeDocument/2006/relationships/image" Target="../media/image15.png"/><Relationship Id="rId7" Type="http://schemas.openxmlformats.org/officeDocument/2006/relationships/image" Target="../media/image25.png"/><Relationship Id="rId8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9.png"/><Relationship Id="rId5" Type="http://schemas.openxmlformats.org/officeDocument/2006/relationships/image" Target="../media/image11.png"/><Relationship Id="rId6" Type="http://schemas.openxmlformats.org/officeDocument/2006/relationships/image" Target="../media/image15.png"/><Relationship Id="rId7" Type="http://schemas.openxmlformats.org/officeDocument/2006/relationships/image" Target="../media/image25.png"/><Relationship Id="rId8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9.png"/><Relationship Id="rId5" Type="http://schemas.openxmlformats.org/officeDocument/2006/relationships/image" Target="../media/image11.png"/><Relationship Id="rId6" Type="http://schemas.openxmlformats.org/officeDocument/2006/relationships/image" Target="../media/image15.png"/><Relationship Id="rId7" Type="http://schemas.openxmlformats.org/officeDocument/2006/relationships/image" Target="../media/image25.png"/><Relationship Id="rId8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9.png"/><Relationship Id="rId5" Type="http://schemas.openxmlformats.org/officeDocument/2006/relationships/image" Target="../media/image11.png"/><Relationship Id="rId6" Type="http://schemas.openxmlformats.org/officeDocument/2006/relationships/image" Target="../media/image21.png"/><Relationship Id="rId7" Type="http://schemas.openxmlformats.org/officeDocument/2006/relationships/image" Target="../media/image25.png"/><Relationship Id="rId8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Google Shape;50;p51"/>
          <p:cNvCxnSpPr/>
          <p:nvPr/>
        </p:nvCxnSpPr>
        <p:spPr>
          <a:xfrm rot="10800000">
            <a:off x="5642667" y="2444513"/>
            <a:ext cx="3501333" cy="0"/>
          </a:xfrm>
          <a:prstGeom prst="straightConnector1">
            <a:avLst/>
          </a:prstGeom>
          <a:noFill/>
          <a:ln cap="flat" cmpd="sng" w="38100">
            <a:solidFill>
              <a:srgbClr val="7EA8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51"/>
          <p:cNvSpPr/>
          <p:nvPr/>
        </p:nvSpPr>
        <p:spPr>
          <a:xfrm>
            <a:off x="3940947" y="1812778"/>
            <a:ext cx="1262107" cy="1263470"/>
          </a:xfrm>
          <a:prstGeom prst="ellipse">
            <a:avLst/>
          </a:prstGeom>
          <a:noFill/>
          <a:ln cap="rnd" cmpd="sng" w="3810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51"/>
          <p:cNvSpPr txBox="1"/>
          <p:nvPr/>
        </p:nvSpPr>
        <p:spPr>
          <a:xfrm>
            <a:off x="3432196" y="3168019"/>
            <a:ext cx="2279609" cy="7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MINIMUNDO</a:t>
            </a:r>
            <a:endParaRPr b="0" i="0" sz="1800" u="none" cap="none" strike="noStrike">
              <a:solidFill>
                <a:srgbClr val="DBE96D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53" name="Google Shape;53;p51"/>
          <p:cNvSpPr/>
          <p:nvPr/>
        </p:nvSpPr>
        <p:spPr>
          <a:xfrm>
            <a:off x="5482845" y="2352742"/>
            <a:ext cx="159822" cy="159822"/>
          </a:xfrm>
          <a:prstGeom prst="ellipse">
            <a:avLst/>
          </a:prstGeom>
          <a:noFill/>
          <a:ln cap="rnd" cmpd="sng" w="38100">
            <a:solidFill>
              <a:srgbClr val="00D9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4" name="Google Shape;54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0312" y="360363"/>
            <a:ext cx="2279609" cy="4587152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51"/>
          <p:cNvSpPr txBox="1"/>
          <p:nvPr/>
        </p:nvSpPr>
        <p:spPr>
          <a:xfrm>
            <a:off x="6955475" y="360363"/>
            <a:ext cx="18996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"/>
                <a:ea typeface="Chakra Petch"/>
                <a:cs typeface="Chakra Petch"/>
                <a:sym typeface="Chakra Petch"/>
              </a:rPr>
              <a:t>01000101 01110011 01100011 01101111 01101100 01100001 00100000 01100100 01100101 00100000 01000100 01100001 01100100 01101111 01110011 00001010 </a:t>
            </a:r>
            <a:endParaRPr b="0" i="0" sz="500" u="none" cap="none" strike="noStrike">
              <a:solidFill>
                <a:srgbClr val="77A3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6" name="Google Shape;56;p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06000" y="2078513"/>
            <a:ext cx="732000" cy="7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51"/>
          <p:cNvSpPr txBox="1"/>
          <p:nvPr/>
        </p:nvSpPr>
        <p:spPr>
          <a:xfrm>
            <a:off x="2060958" y="618761"/>
            <a:ext cx="5022084" cy="101047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pt-BR" sz="25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rPr>
              <a:t>FLUXOGRAMA DO PROCESSO DE MODELAGEM</a:t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3" name="Google Shape;333;g20dcbf380cc_0_0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334" name="Google Shape;334;g20dcbf380cc_0_0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g20dcbf380cc_0_0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g20dcbf380cc_0_0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7" name="Google Shape;337;g20dcbf380cc_0_0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338" name="Google Shape;338;g20dcbf380cc_0_0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g20dcbf380cc_0_0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g20dcbf380cc_0_0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1" name="Google Shape;341;g20dcbf380cc_0_0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42" name="Google Shape;342;g20dcbf380cc_0_0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grpSp>
        <p:nvGrpSpPr>
          <p:cNvPr id="343" name="Google Shape;343;g20dcbf380cc_0_0"/>
          <p:cNvGrpSpPr/>
          <p:nvPr/>
        </p:nvGrpSpPr>
        <p:grpSpPr>
          <a:xfrm>
            <a:off x="7478052" y="3585005"/>
            <a:ext cx="1286748" cy="1246438"/>
            <a:chOff x="7356180" y="3501272"/>
            <a:chExt cx="1438350" cy="1393291"/>
          </a:xfrm>
        </p:grpSpPr>
        <p:grpSp>
          <p:nvGrpSpPr>
            <p:cNvPr id="344" name="Google Shape;344;g20dcbf380cc_0_0"/>
            <p:cNvGrpSpPr/>
            <p:nvPr/>
          </p:nvGrpSpPr>
          <p:grpSpPr>
            <a:xfrm>
              <a:off x="7356180" y="3501272"/>
              <a:ext cx="1438214" cy="1393291"/>
              <a:chOff x="9825990" y="4682827"/>
              <a:chExt cx="1844100" cy="1786500"/>
            </a:xfrm>
          </p:grpSpPr>
          <p:sp>
            <p:nvSpPr>
              <p:cNvPr id="345" name="Google Shape;345;g20dcbf380cc_0_0"/>
              <p:cNvSpPr/>
              <p:nvPr/>
            </p:nvSpPr>
            <p:spPr>
              <a:xfrm>
                <a:off x="9825990" y="4682827"/>
                <a:ext cx="1844100" cy="1786500"/>
              </a:xfrm>
              <a:prstGeom prst="roundRect">
                <a:avLst>
                  <a:gd fmla="val 10004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46" name="Google Shape;346;g20dcbf380cc_0_0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0384355" y="4833564"/>
                <a:ext cx="727313" cy="72731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347" name="Google Shape;347;g20dcbf380cc_0_0"/>
            <p:cNvSpPr txBox="1"/>
            <p:nvPr/>
          </p:nvSpPr>
          <p:spPr>
            <a:xfrm>
              <a:off x="7356330" y="4269810"/>
              <a:ext cx="1438200" cy="33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pt-BR" sz="900" u="none" cap="none" strike="noStrike">
                  <a:solidFill>
                    <a:srgbClr val="0C0C0C"/>
                  </a:solidFill>
                  <a:latin typeface="Chakra Petch"/>
                  <a:ea typeface="Chakra Petch"/>
                  <a:cs typeface="Chakra Petch"/>
                  <a:sym typeface="Chakra Petch"/>
                </a:rPr>
                <a:t>INSERIR PESSOA 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pt-BR" sz="900" u="none" cap="none" strike="noStrike">
                  <a:solidFill>
                    <a:srgbClr val="0C0C0C"/>
                  </a:solidFill>
                  <a:latin typeface="Chakra Petch"/>
                  <a:ea typeface="Chakra Petch"/>
                  <a:cs typeface="Chakra Petch"/>
                  <a:sym typeface="Chakra Petch"/>
                </a:rPr>
                <a:t>INSTRUTORA AQUI</a:t>
              </a:r>
              <a:endParaRPr/>
            </a:p>
          </p:txBody>
        </p:sp>
      </p:grpSp>
      <p:sp>
        <p:nvSpPr>
          <p:cNvPr id="348" name="Google Shape;348;g20dcbf380cc_0_0"/>
          <p:cNvSpPr/>
          <p:nvPr/>
        </p:nvSpPr>
        <p:spPr>
          <a:xfrm rot="5390857">
            <a:off x="2428602" y="2005133"/>
            <a:ext cx="338401" cy="239401"/>
          </a:xfrm>
          <a:prstGeom prst="mathMinus">
            <a:avLst>
              <a:gd fmla="val 23520" name="adj1"/>
            </a:avLst>
          </a:prstGeom>
          <a:solidFill>
            <a:srgbClr val="00D9C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349" name="Google Shape;349;g20dcbf380cc_0_0"/>
          <p:cNvSpPr txBox="1"/>
          <p:nvPr/>
        </p:nvSpPr>
        <p:spPr>
          <a:xfrm>
            <a:off x="3000867" y="1952196"/>
            <a:ext cx="3799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Cardinalidade </a:t>
            </a:r>
            <a:r>
              <a:rPr b="1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(mínima, máxima) 1</a:t>
            </a:r>
            <a:endParaRPr b="1" i="0" sz="1600" u="none" cap="none" strike="noStrike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50" name="Google Shape;350;g20dcbf380cc_0_0"/>
          <p:cNvSpPr/>
          <p:nvPr/>
        </p:nvSpPr>
        <p:spPr>
          <a:xfrm>
            <a:off x="2471150" y="2881853"/>
            <a:ext cx="253200" cy="253200"/>
          </a:xfrm>
          <a:prstGeom prst="donut">
            <a:avLst>
              <a:gd fmla="val 25000" name="adj"/>
            </a:avLst>
          </a:prstGeom>
          <a:solidFill>
            <a:srgbClr val="00D9C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351" name="Google Shape;351;g20dcbf380cc_0_0"/>
          <p:cNvSpPr txBox="1"/>
          <p:nvPr/>
        </p:nvSpPr>
        <p:spPr>
          <a:xfrm>
            <a:off x="3000867" y="2793080"/>
            <a:ext cx="3483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Cardinalidade </a:t>
            </a:r>
            <a:r>
              <a:rPr b="1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mínima 0</a:t>
            </a:r>
            <a:endParaRPr b="1" i="0" sz="1600" u="none" cap="none" strike="noStrike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52" name="Google Shape;352;g20dcbf380cc_0_0"/>
          <p:cNvSpPr txBox="1"/>
          <p:nvPr/>
        </p:nvSpPr>
        <p:spPr>
          <a:xfrm>
            <a:off x="3000867" y="2372638"/>
            <a:ext cx="3543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Cardinalidade </a:t>
            </a:r>
            <a:r>
              <a:rPr b="1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máxima n</a:t>
            </a:r>
            <a:endParaRPr b="1" i="0" sz="1600" u="none" cap="none" strike="noStrike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353" name="Google Shape;353;g20dcbf380cc_0_0"/>
          <p:cNvGrpSpPr/>
          <p:nvPr/>
        </p:nvGrpSpPr>
        <p:grpSpPr>
          <a:xfrm>
            <a:off x="2292722" y="2392597"/>
            <a:ext cx="610200" cy="381867"/>
            <a:chOff x="989763" y="4077180"/>
            <a:chExt cx="610200" cy="381867"/>
          </a:xfrm>
        </p:grpSpPr>
        <p:sp>
          <p:nvSpPr>
            <p:cNvPr id="354" name="Google Shape;354;g20dcbf380cc_0_0"/>
            <p:cNvSpPr/>
            <p:nvPr/>
          </p:nvSpPr>
          <p:spPr>
            <a:xfrm rot="-1397537">
              <a:off x="1183954" y="4148103"/>
              <a:ext cx="385411" cy="129954"/>
            </a:xfrm>
            <a:prstGeom prst="mathMinus">
              <a:avLst>
                <a:gd fmla="val 23520" name="adj1"/>
              </a:avLst>
            </a:prstGeom>
            <a:solidFill>
              <a:srgbClr val="00D9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endParaRPr>
            </a:p>
          </p:txBody>
        </p:sp>
        <p:sp>
          <p:nvSpPr>
            <p:cNvPr id="355" name="Google Shape;355;g20dcbf380cc_0_0"/>
            <p:cNvSpPr/>
            <p:nvPr/>
          </p:nvSpPr>
          <p:spPr>
            <a:xfrm rot="-3382">
              <a:off x="989913" y="4207796"/>
              <a:ext cx="609900" cy="129900"/>
            </a:xfrm>
            <a:prstGeom prst="mathMinus">
              <a:avLst>
                <a:gd fmla="val 23520" name="adj1"/>
              </a:avLst>
            </a:prstGeom>
            <a:solidFill>
              <a:srgbClr val="00D9C1"/>
            </a:solidFill>
            <a:ln cap="flat" cmpd="sng" w="9525">
              <a:solidFill>
                <a:srgbClr val="00D9C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endParaRPr>
            </a:p>
          </p:txBody>
        </p:sp>
        <p:sp>
          <p:nvSpPr>
            <p:cNvPr id="356" name="Google Shape;356;g20dcbf380cc_0_0"/>
            <p:cNvSpPr/>
            <p:nvPr/>
          </p:nvSpPr>
          <p:spPr>
            <a:xfrm flipH="1" rot="1397537">
              <a:off x="1178506" y="4258170"/>
              <a:ext cx="385411" cy="129954"/>
            </a:xfrm>
            <a:prstGeom prst="mathMinus">
              <a:avLst>
                <a:gd fmla="val 23520" name="adj1"/>
              </a:avLst>
            </a:prstGeom>
            <a:solidFill>
              <a:srgbClr val="00D9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endParaRPr>
            </a:p>
          </p:txBody>
        </p:sp>
      </p:grpSp>
      <p:sp>
        <p:nvSpPr>
          <p:cNvPr id="357" name="Google Shape;357;g20dcbf380cc_0_0"/>
          <p:cNvSpPr/>
          <p:nvPr/>
        </p:nvSpPr>
        <p:spPr>
          <a:xfrm>
            <a:off x="2147972" y="1818568"/>
            <a:ext cx="4848000" cy="1506300"/>
          </a:xfrm>
          <a:prstGeom prst="snip2DiagRect">
            <a:avLst>
              <a:gd fmla="val 0" name="adj1"/>
              <a:gd fmla="val 5951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g20dcbf380cc_0_0"/>
          <p:cNvSpPr txBox="1"/>
          <p:nvPr/>
        </p:nvSpPr>
        <p:spPr>
          <a:xfrm>
            <a:off x="360363" y="4697860"/>
            <a:ext cx="18996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"/>
                <a:ea typeface="Chakra Petch"/>
                <a:cs typeface="Chakra Petch"/>
                <a:sym typeface="Chakra Petch"/>
              </a:rPr>
              <a:t>01000101 01110011 01100011 01101111 01101100 01100001 00100000 01100100 01100101 00100000 01000100 01100001 01100100 01101111 01110011 00001010 </a:t>
            </a:r>
            <a:endParaRPr b="0" i="0" sz="500" u="none" cap="none" strike="noStrike">
              <a:solidFill>
                <a:srgbClr val="77A31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3" name="Google Shape;363;p58"/>
          <p:cNvCxnSpPr>
            <a:stCxn id="364" idx="0"/>
            <a:endCxn id="365" idx="2"/>
          </p:cNvCxnSpPr>
          <p:nvPr/>
        </p:nvCxnSpPr>
        <p:spPr>
          <a:xfrm>
            <a:off x="2387577" y="3090415"/>
            <a:ext cx="29991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6" name="Google Shape;366;p58"/>
          <p:cNvSpPr/>
          <p:nvPr/>
        </p:nvSpPr>
        <p:spPr>
          <a:xfrm rot="-1397745">
            <a:off x="5088911" y="2952834"/>
            <a:ext cx="421274" cy="142098"/>
          </a:xfrm>
          <a:prstGeom prst="mathMinus">
            <a:avLst>
              <a:gd fmla="val 23520" name="adj1"/>
            </a:avLst>
          </a:prstGeom>
          <a:solidFill>
            <a:srgbClr val="00D9C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367" name="Google Shape;367;p58"/>
          <p:cNvSpPr/>
          <p:nvPr/>
        </p:nvSpPr>
        <p:spPr>
          <a:xfrm rot="1332464">
            <a:off x="5106413" y="3088226"/>
            <a:ext cx="402801" cy="142010"/>
          </a:xfrm>
          <a:prstGeom prst="mathMinus">
            <a:avLst>
              <a:gd fmla="val 23520" name="adj1"/>
            </a:avLst>
          </a:prstGeom>
          <a:solidFill>
            <a:srgbClr val="00D9C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grpSp>
        <p:nvGrpSpPr>
          <p:cNvPr id="368" name="Google Shape;368;p58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369" name="Google Shape;369;p58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58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58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2" name="Google Shape;372;p58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373" name="Google Shape;373;p58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58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58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6" name="Google Shape;376;p58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77" name="Google Shape;377;p58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78" name="Google Shape;378;p58"/>
          <p:cNvSpPr/>
          <p:nvPr/>
        </p:nvSpPr>
        <p:spPr>
          <a:xfrm>
            <a:off x="875854" y="670940"/>
            <a:ext cx="1479621" cy="461400"/>
          </a:xfrm>
          <a:prstGeom prst="snip2DiagRect">
            <a:avLst>
              <a:gd fmla="val 0" name="adj1"/>
              <a:gd fmla="val 16667" name="adj2"/>
            </a:avLst>
          </a:prstGeom>
          <a:solidFill>
            <a:srgbClr val="7EA8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hakra Petch"/>
                <a:ea typeface="Chakra Petch"/>
                <a:cs typeface="Chakra Petch"/>
                <a:sym typeface="Chakra Petch"/>
              </a:rPr>
              <a:t>CLIENTE</a:t>
            </a:r>
            <a:endParaRPr/>
          </a:p>
        </p:txBody>
      </p:sp>
      <p:sp>
        <p:nvSpPr>
          <p:cNvPr id="379" name="Google Shape;379;p58"/>
          <p:cNvSpPr/>
          <p:nvPr/>
        </p:nvSpPr>
        <p:spPr>
          <a:xfrm>
            <a:off x="3120466" y="535340"/>
            <a:ext cx="1509840" cy="732600"/>
          </a:xfrm>
          <a:prstGeom prst="diamond">
            <a:avLst/>
          </a:prstGeom>
          <a:solidFill>
            <a:srgbClr val="00D9C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hakra Petch"/>
                <a:ea typeface="Chakra Petch"/>
                <a:cs typeface="Chakra Petch"/>
                <a:sym typeface="Chakra Petch"/>
              </a:rPr>
              <a:t>FAZ</a:t>
            </a:r>
            <a:endParaRPr/>
          </a:p>
        </p:txBody>
      </p:sp>
      <p:sp>
        <p:nvSpPr>
          <p:cNvPr id="380" name="Google Shape;380;p58"/>
          <p:cNvSpPr/>
          <p:nvPr/>
        </p:nvSpPr>
        <p:spPr>
          <a:xfrm>
            <a:off x="5386786" y="670940"/>
            <a:ext cx="1479621" cy="461400"/>
          </a:xfrm>
          <a:prstGeom prst="snip2DiagRect">
            <a:avLst>
              <a:gd fmla="val 0" name="adj1"/>
              <a:gd fmla="val 16667" name="adj2"/>
            </a:avLst>
          </a:prstGeom>
          <a:solidFill>
            <a:srgbClr val="7EA8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hakra Petch"/>
                <a:ea typeface="Chakra Petch"/>
                <a:cs typeface="Chakra Petch"/>
                <a:sym typeface="Chakra Petch"/>
              </a:rPr>
              <a:t>EMPRÉSTIMO</a:t>
            </a:r>
            <a:endParaRPr/>
          </a:p>
        </p:txBody>
      </p:sp>
      <p:sp>
        <p:nvSpPr>
          <p:cNvPr id="381" name="Google Shape;381;p58"/>
          <p:cNvSpPr/>
          <p:nvPr/>
        </p:nvSpPr>
        <p:spPr>
          <a:xfrm>
            <a:off x="875854" y="1653190"/>
            <a:ext cx="1479621" cy="461400"/>
          </a:xfrm>
          <a:prstGeom prst="snip2DiagRect">
            <a:avLst>
              <a:gd fmla="val 0" name="adj1"/>
              <a:gd fmla="val 16667" name="adj2"/>
            </a:avLst>
          </a:prstGeom>
          <a:solidFill>
            <a:srgbClr val="7EA8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hakra Petch"/>
                <a:ea typeface="Chakra Petch"/>
                <a:cs typeface="Chakra Petch"/>
                <a:sym typeface="Chakra Petch"/>
              </a:rPr>
              <a:t>CLIENTE</a:t>
            </a:r>
            <a:endParaRPr/>
          </a:p>
        </p:txBody>
      </p:sp>
      <p:sp>
        <p:nvSpPr>
          <p:cNvPr id="382" name="Google Shape;382;p58"/>
          <p:cNvSpPr/>
          <p:nvPr/>
        </p:nvSpPr>
        <p:spPr>
          <a:xfrm>
            <a:off x="5354674" y="1653190"/>
            <a:ext cx="1479621" cy="461400"/>
          </a:xfrm>
          <a:prstGeom prst="snip2DiagRect">
            <a:avLst>
              <a:gd fmla="val 0" name="adj1"/>
              <a:gd fmla="val 16667" name="adj2"/>
            </a:avLst>
          </a:prstGeom>
          <a:solidFill>
            <a:srgbClr val="7EA8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hakra Petch"/>
                <a:ea typeface="Chakra Petch"/>
                <a:cs typeface="Chakra Petch"/>
                <a:sym typeface="Chakra Petch"/>
              </a:rPr>
              <a:t>EMPRÉSTIMO</a:t>
            </a:r>
            <a:endParaRPr/>
          </a:p>
        </p:txBody>
      </p:sp>
      <p:cxnSp>
        <p:nvCxnSpPr>
          <p:cNvPr id="383" name="Google Shape;383;p58"/>
          <p:cNvCxnSpPr/>
          <p:nvPr/>
        </p:nvCxnSpPr>
        <p:spPr>
          <a:xfrm>
            <a:off x="2355586" y="1883890"/>
            <a:ext cx="2999087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84" name="Google Shape;384;p58"/>
          <p:cNvSpPr txBox="1"/>
          <p:nvPr/>
        </p:nvSpPr>
        <p:spPr>
          <a:xfrm>
            <a:off x="3542250" y="1472888"/>
            <a:ext cx="620907" cy="43085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rPr>
              <a:t>FAZ</a:t>
            </a:r>
            <a:endParaRPr/>
          </a:p>
        </p:txBody>
      </p:sp>
      <p:sp>
        <p:nvSpPr>
          <p:cNvPr id="385" name="Google Shape;385;p58"/>
          <p:cNvSpPr txBox="1"/>
          <p:nvPr/>
        </p:nvSpPr>
        <p:spPr>
          <a:xfrm>
            <a:off x="3112893" y="1888444"/>
            <a:ext cx="1479621" cy="43085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rPr>
              <a:t>PERTENCE</a:t>
            </a:r>
            <a:endParaRPr/>
          </a:p>
        </p:txBody>
      </p:sp>
      <p:sp>
        <p:nvSpPr>
          <p:cNvPr id="364" name="Google Shape;364;p58"/>
          <p:cNvSpPr/>
          <p:nvPr/>
        </p:nvSpPr>
        <p:spPr>
          <a:xfrm>
            <a:off x="907956" y="2859715"/>
            <a:ext cx="1479621" cy="461400"/>
          </a:xfrm>
          <a:prstGeom prst="snip2DiagRect">
            <a:avLst>
              <a:gd fmla="val 0" name="adj1"/>
              <a:gd fmla="val 16667" name="adj2"/>
            </a:avLst>
          </a:prstGeom>
          <a:solidFill>
            <a:srgbClr val="7EA8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hakra Petch"/>
                <a:ea typeface="Chakra Petch"/>
                <a:cs typeface="Chakra Petch"/>
                <a:sym typeface="Chakra Petch"/>
              </a:rPr>
              <a:t>CLIENTE</a:t>
            </a:r>
            <a:endParaRPr/>
          </a:p>
        </p:txBody>
      </p:sp>
      <p:sp>
        <p:nvSpPr>
          <p:cNvPr id="365" name="Google Shape;365;p58"/>
          <p:cNvSpPr/>
          <p:nvPr/>
        </p:nvSpPr>
        <p:spPr>
          <a:xfrm>
            <a:off x="5386775" y="2859715"/>
            <a:ext cx="1479621" cy="461400"/>
          </a:xfrm>
          <a:prstGeom prst="snip2DiagRect">
            <a:avLst>
              <a:gd fmla="val 0" name="adj1"/>
              <a:gd fmla="val 16667" name="adj2"/>
            </a:avLst>
          </a:prstGeom>
          <a:solidFill>
            <a:srgbClr val="7EA8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hakra Petch"/>
                <a:ea typeface="Chakra Petch"/>
                <a:cs typeface="Chakra Petch"/>
                <a:sym typeface="Chakra Petch"/>
              </a:rPr>
              <a:t>EMPRÉSTIMO</a:t>
            </a:r>
            <a:endParaRPr/>
          </a:p>
        </p:txBody>
      </p:sp>
      <p:sp>
        <p:nvSpPr>
          <p:cNvPr id="386" name="Google Shape;386;p58"/>
          <p:cNvSpPr txBox="1"/>
          <p:nvPr/>
        </p:nvSpPr>
        <p:spPr>
          <a:xfrm>
            <a:off x="3542250" y="2659216"/>
            <a:ext cx="620907" cy="43085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rPr>
              <a:t>FAZ</a:t>
            </a:r>
            <a:endParaRPr/>
          </a:p>
        </p:txBody>
      </p:sp>
      <p:sp>
        <p:nvSpPr>
          <p:cNvPr id="387" name="Google Shape;387;p58"/>
          <p:cNvSpPr txBox="1"/>
          <p:nvPr/>
        </p:nvSpPr>
        <p:spPr>
          <a:xfrm>
            <a:off x="3143552" y="3101282"/>
            <a:ext cx="1418303" cy="43085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rPr>
              <a:t>PERTENCE</a:t>
            </a:r>
            <a:endParaRPr/>
          </a:p>
        </p:txBody>
      </p:sp>
      <p:sp>
        <p:nvSpPr>
          <p:cNvPr id="388" name="Google Shape;388;p58"/>
          <p:cNvSpPr/>
          <p:nvPr/>
        </p:nvSpPr>
        <p:spPr>
          <a:xfrm rot="-5400000">
            <a:off x="2380135" y="2988731"/>
            <a:ext cx="297181" cy="202337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00D9C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389" name="Google Shape;389;p58"/>
          <p:cNvSpPr/>
          <p:nvPr/>
        </p:nvSpPr>
        <p:spPr>
          <a:xfrm rot="-4064">
            <a:off x="5129253" y="3019421"/>
            <a:ext cx="301577" cy="141900"/>
          </a:xfrm>
          <a:prstGeom prst="mathMinus">
            <a:avLst>
              <a:gd fmla="val 23520" name="adj1"/>
            </a:avLst>
          </a:prstGeom>
          <a:solidFill>
            <a:srgbClr val="00D9C1"/>
          </a:solidFill>
          <a:ln cap="flat" cmpd="sng" w="9525">
            <a:solidFill>
              <a:srgbClr val="00D9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cxnSp>
        <p:nvCxnSpPr>
          <p:cNvPr id="390" name="Google Shape;390;p58"/>
          <p:cNvCxnSpPr>
            <a:stCxn id="378" idx="0"/>
            <a:endCxn id="379" idx="1"/>
          </p:cNvCxnSpPr>
          <p:nvPr/>
        </p:nvCxnSpPr>
        <p:spPr>
          <a:xfrm>
            <a:off x="2355475" y="901640"/>
            <a:ext cx="7650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91" name="Google Shape;391;p58"/>
          <p:cNvCxnSpPr>
            <a:stCxn id="379" idx="3"/>
            <a:endCxn id="380" idx="2"/>
          </p:cNvCxnSpPr>
          <p:nvPr/>
        </p:nvCxnSpPr>
        <p:spPr>
          <a:xfrm>
            <a:off x="4630306" y="901640"/>
            <a:ext cx="7566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2" name="Google Shape;392;p58"/>
          <p:cNvSpPr txBox="1"/>
          <p:nvPr/>
        </p:nvSpPr>
        <p:spPr>
          <a:xfrm>
            <a:off x="2333108" y="1922669"/>
            <a:ext cx="1131978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rgbClr val="00D9C1"/>
                </a:solidFill>
                <a:latin typeface="Inter Light"/>
                <a:ea typeface="Inter Light"/>
                <a:cs typeface="Inter Light"/>
                <a:sym typeface="Inter Light"/>
              </a:rPr>
              <a:t>(1,1)</a:t>
            </a:r>
            <a:endParaRPr b="0" i="0" sz="1800" u="none" cap="none" strike="noStrike">
              <a:solidFill>
                <a:srgbClr val="00D9C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393" name="Google Shape;393;p58"/>
          <p:cNvSpPr txBox="1"/>
          <p:nvPr/>
        </p:nvSpPr>
        <p:spPr>
          <a:xfrm>
            <a:off x="4592570" y="1900106"/>
            <a:ext cx="677101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rgbClr val="00D9C1"/>
                </a:solidFill>
                <a:latin typeface="Inter Light"/>
                <a:ea typeface="Inter Light"/>
                <a:cs typeface="Inter Light"/>
                <a:sym typeface="Inter Light"/>
              </a:rPr>
              <a:t>(0,n)</a:t>
            </a:r>
            <a:endParaRPr b="0" i="0" sz="1800" u="none" cap="none" strike="noStrike">
              <a:solidFill>
                <a:srgbClr val="00D9C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394" name="Google Shape;394;p58"/>
          <p:cNvSpPr txBox="1"/>
          <p:nvPr/>
        </p:nvSpPr>
        <p:spPr>
          <a:xfrm>
            <a:off x="2309583" y="407503"/>
            <a:ext cx="1131978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rgbClr val="00D9C1"/>
                </a:solidFill>
                <a:latin typeface="Inter Light"/>
                <a:ea typeface="Inter Light"/>
                <a:cs typeface="Inter Light"/>
                <a:sym typeface="Inter Light"/>
              </a:rPr>
              <a:t>(1,1)</a:t>
            </a:r>
            <a:endParaRPr b="0" i="0" sz="1800" u="none" cap="none" strike="noStrike">
              <a:solidFill>
                <a:srgbClr val="00D9C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395" name="Google Shape;395;p58"/>
          <p:cNvSpPr txBox="1"/>
          <p:nvPr/>
        </p:nvSpPr>
        <p:spPr>
          <a:xfrm>
            <a:off x="4631830" y="389854"/>
            <a:ext cx="677101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rgbClr val="00D9C1"/>
                </a:solidFill>
                <a:latin typeface="Inter Light"/>
                <a:ea typeface="Inter Light"/>
                <a:cs typeface="Inter Light"/>
                <a:sym typeface="Inter Light"/>
              </a:rPr>
              <a:t>(0,n)</a:t>
            </a:r>
            <a:endParaRPr b="0" i="0" sz="1800" u="none" cap="none" strike="noStrike">
              <a:solidFill>
                <a:srgbClr val="00D9C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grpSp>
        <p:nvGrpSpPr>
          <p:cNvPr id="396" name="Google Shape;396;p58"/>
          <p:cNvGrpSpPr/>
          <p:nvPr/>
        </p:nvGrpSpPr>
        <p:grpSpPr>
          <a:xfrm>
            <a:off x="2759313" y="1046264"/>
            <a:ext cx="232520" cy="508525"/>
            <a:chOff x="360147" y="3616001"/>
            <a:chExt cx="260850" cy="508525"/>
          </a:xfrm>
        </p:grpSpPr>
        <p:sp>
          <p:nvSpPr>
            <p:cNvPr id="397" name="Google Shape;397;p58"/>
            <p:cNvSpPr/>
            <p:nvPr/>
          </p:nvSpPr>
          <p:spPr>
            <a:xfrm rot="-8096044">
              <a:off x="398401" y="3901823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58"/>
            <p:cNvSpPr/>
            <p:nvPr/>
          </p:nvSpPr>
          <p:spPr>
            <a:xfrm rot="-8096044">
              <a:off x="398401" y="3777985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58"/>
            <p:cNvSpPr/>
            <p:nvPr/>
          </p:nvSpPr>
          <p:spPr>
            <a:xfrm rot="-8096044">
              <a:off x="398401" y="3654148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0" name="Google Shape;400;p58"/>
          <p:cNvGrpSpPr/>
          <p:nvPr/>
        </p:nvGrpSpPr>
        <p:grpSpPr>
          <a:xfrm>
            <a:off x="4834577" y="1059335"/>
            <a:ext cx="232520" cy="508525"/>
            <a:chOff x="360147" y="3616001"/>
            <a:chExt cx="260850" cy="508525"/>
          </a:xfrm>
        </p:grpSpPr>
        <p:sp>
          <p:nvSpPr>
            <p:cNvPr id="401" name="Google Shape;401;p58"/>
            <p:cNvSpPr/>
            <p:nvPr/>
          </p:nvSpPr>
          <p:spPr>
            <a:xfrm rot="-8096044">
              <a:off x="398401" y="3901823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58"/>
            <p:cNvSpPr/>
            <p:nvPr/>
          </p:nvSpPr>
          <p:spPr>
            <a:xfrm rot="-8096044">
              <a:off x="398401" y="3777985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58"/>
            <p:cNvSpPr/>
            <p:nvPr/>
          </p:nvSpPr>
          <p:spPr>
            <a:xfrm rot="-8096044">
              <a:off x="398401" y="3654148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4" name="Google Shape;404;p58"/>
          <p:cNvGrpSpPr/>
          <p:nvPr/>
        </p:nvGrpSpPr>
        <p:grpSpPr>
          <a:xfrm>
            <a:off x="2782920" y="2345910"/>
            <a:ext cx="232520" cy="508525"/>
            <a:chOff x="360147" y="3616001"/>
            <a:chExt cx="260850" cy="508525"/>
          </a:xfrm>
        </p:grpSpPr>
        <p:sp>
          <p:nvSpPr>
            <p:cNvPr id="405" name="Google Shape;405;p58"/>
            <p:cNvSpPr/>
            <p:nvPr/>
          </p:nvSpPr>
          <p:spPr>
            <a:xfrm rot="-8096044">
              <a:off x="398401" y="3901823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58"/>
            <p:cNvSpPr/>
            <p:nvPr/>
          </p:nvSpPr>
          <p:spPr>
            <a:xfrm rot="-8096044">
              <a:off x="398401" y="3777985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58"/>
            <p:cNvSpPr/>
            <p:nvPr/>
          </p:nvSpPr>
          <p:spPr>
            <a:xfrm rot="-8096044">
              <a:off x="398401" y="3654148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8" name="Google Shape;408;p58"/>
          <p:cNvGrpSpPr/>
          <p:nvPr/>
        </p:nvGrpSpPr>
        <p:grpSpPr>
          <a:xfrm>
            <a:off x="4834643" y="2345910"/>
            <a:ext cx="232520" cy="508525"/>
            <a:chOff x="360147" y="3616001"/>
            <a:chExt cx="260850" cy="508525"/>
          </a:xfrm>
        </p:grpSpPr>
        <p:sp>
          <p:nvSpPr>
            <p:cNvPr id="409" name="Google Shape;409;p58"/>
            <p:cNvSpPr/>
            <p:nvPr/>
          </p:nvSpPr>
          <p:spPr>
            <a:xfrm rot="-8096044">
              <a:off x="398401" y="3901823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58"/>
            <p:cNvSpPr/>
            <p:nvPr/>
          </p:nvSpPr>
          <p:spPr>
            <a:xfrm rot="-8096044">
              <a:off x="398401" y="3777985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58"/>
            <p:cNvSpPr/>
            <p:nvPr/>
          </p:nvSpPr>
          <p:spPr>
            <a:xfrm rot="-8096044">
              <a:off x="398401" y="3654148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2" name="Google Shape;412;p58"/>
          <p:cNvGrpSpPr/>
          <p:nvPr/>
        </p:nvGrpSpPr>
        <p:grpSpPr>
          <a:xfrm>
            <a:off x="7478098" y="3585027"/>
            <a:ext cx="1286592" cy="1246483"/>
            <a:chOff x="7356330" y="3501344"/>
            <a:chExt cx="1438195" cy="1393360"/>
          </a:xfrm>
        </p:grpSpPr>
        <p:grpSp>
          <p:nvGrpSpPr>
            <p:cNvPr id="413" name="Google Shape;413;p58"/>
            <p:cNvGrpSpPr/>
            <p:nvPr/>
          </p:nvGrpSpPr>
          <p:grpSpPr>
            <a:xfrm>
              <a:off x="7356330" y="3501344"/>
              <a:ext cx="1438195" cy="1393360"/>
              <a:chOff x="9825990" y="4682827"/>
              <a:chExt cx="1844040" cy="1786553"/>
            </a:xfrm>
          </p:grpSpPr>
          <p:sp>
            <p:nvSpPr>
              <p:cNvPr id="414" name="Google Shape;414;p58"/>
              <p:cNvSpPr/>
              <p:nvPr/>
            </p:nvSpPr>
            <p:spPr>
              <a:xfrm>
                <a:off x="9825990" y="4682827"/>
                <a:ext cx="1844040" cy="1786553"/>
              </a:xfrm>
              <a:prstGeom prst="roundRect">
                <a:avLst>
                  <a:gd fmla="val 10004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415" name="Google Shape;415;p58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0384355" y="4833564"/>
                <a:ext cx="727310" cy="72731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16" name="Google Shape;416;p58"/>
            <p:cNvSpPr txBox="1"/>
            <p:nvPr/>
          </p:nvSpPr>
          <p:spPr>
            <a:xfrm>
              <a:off x="7356330" y="4269810"/>
              <a:ext cx="1438195" cy="3282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pt-BR" sz="900" u="none" cap="none" strike="noStrike">
                  <a:solidFill>
                    <a:srgbClr val="0C0C0C"/>
                  </a:solidFill>
                  <a:latin typeface="Chakra Petch"/>
                  <a:ea typeface="Chakra Petch"/>
                  <a:cs typeface="Chakra Petch"/>
                  <a:sym typeface="Chakra Petch"/>
                </a:rPr>
                <a:t>INSERIR PESSOA 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pt-BR" sz="900" u="none" cap="none" strike="noStrike">
                  <a:solidFill>
                    <a:srgbClr val="0C0C0C"/>
                  </a:solidFill>
                  <a:latin typeface="Chakra Petch"/>
                  <a:ea typeface="Chakra Petch"/>
                  <a:cs typeface="Chakra Petch"/>
                  <a:sym typeface="Chakra Petch"/>
                </a:rPr>
                <a:t>INSTRUTORA AQUI</a:t>
              </a:r>
              <a:endParaRPr/>
            </a:p>
          </p:txBody>
        </p:sp>
      </p:grpSp>
      <p:sp>
        <p:nvSpPr>
          <p:cNvPr id="417" name="Google Shape;417;p58"/>
          <p:cNvSpPr/>
          <p:nvPr/>
        </p:nvSpPr>
        <p:spPr>
          <a:xfrm>
            <a:off x="4973690" y="2986763"/>
            <a:ext cx="200954" cy="200954"/>
          </a:xfrm>
          <a:prstGeom prst="donut">
            <a:avLst>
              <a:gd fmla="val 25000" name="adj"/>
            </a:avLst>
          </a:prstGeom>
          <a:solidFill>
            <a:srgbClr val="00D9C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D9C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418" name="Google Shape;418;p58"/>
          <p:cNvSpPr txBox="1"/>
          <p:nvPr/>
        </p:nvSpPr>
        <p:spPr>
          <a:xfrm>
            <a:off x="7035282" y="620704"/>
            <a:ext cx="1575938" cy="5539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rPr>
              <a:t>CONCEITUAL</a:t>
            </a:r>
            <a:endParaRPr/>
          </a:p>
        </p:txBody>
      </p:sp>
      <p:sp>
        <p:nvSpPr>
          <p:cNvPr id="419" name="Google Shape;419;p58"/>
          <p:cNvSpPr txBox="1"/>
          <p:nvPr/>
        </p:nvSpPr>
        <p:spPr>
          <a:xfrm>
            <a:off x="7035282" y="1612651"/>
            <a:ext cx="1197582" cy="5539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rPr>
              <a:t>LÓGICO</a:t>
            </a:r>
            <a:endParaRPr/>
          </a:p>
        </p:txBody>
      </p:sp>
      <p:sp>
        <p:nvSpPr>
          <p:cNvPr id="420" name="Google Shape;420;p58"/>
          <p:cNvSpPr txBox="1"/>
          <p:nvPr/>
        </p:nvSpPr>
        <p:spPr>
          <a:xfrm>
            <a:off x="7035282" y="2880103"/>
            <a:ext cx="1201586" cy="43085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rPr>
              <a:t>FÍSICO</a:t>
            </a:r>
            <a:endParaRPr/>
          </a:p>
        </p:txBody>
      </p:sp>
      <p:sp>
        <p:nvSpPr>
          <p:cNvPr id="421" name="Google Shape;421;p58"/>
          <p:cNvSpPr txBox="1"/>
          <p:nvPr/>
        </p:nvSpPr>
        <p:spPr>
          <a:xfrm>
            <a:off x="360363" y="4697860"/>
            <a:ext cx="18996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"/>
                <a:ea typeface="Chakra Petch"/>
                <a:cs typeface="Chakra Petch"/>
                <a:sym typeface="Chakra Petch"/>
              </a:rPr>
              <a:t>01000101 01110011 01100011 01101111 01101100 01100001 00100000 01100100 01100101 00100000 01000100 01100001 01100100 01101111 01110011 00001010 </a:t>
            </a:r>
            <a:endParaRPr b="0" i="0" sz="500" u="none" cap="none" strike="noStrike">
              <a:solidFill>
                <a:srgbClr val="77A3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22" name="Google Shape;422;p58"/>
          <p:cNvSpPr/>
          <p:nvPr/>
        </p:nvSpPr>
        <p:spPr>
          <a:xfrm flipH="1" rot="10800000">
            <a:off x="360000" y="4538245"/>
            <a:ext cx="6675282" cy="195738"/>
          </a:xfrm>
          <a:custGeom>
            <a:rect b="b" l="l" r="r" t="t"/>
            <a:pathLst>
              <a:path extrusionOk="0" h="6096" w="173736">
                <a:moveTo>
                  <a:pt x="0" y="6096"/>
                </a:moveTo>
                <a:lnTo>
                  <a:pt x="136779" y="6096"/>
                </a:lnTo>
                <a:lnTo>
                  <a:pt x="152019" y="0"/>
                </a:lnTo>
                <a:lnTo>
                  <a:pt x="173736" y="0"/>
                </a:lnTo>
                <a:lnTo>
                  <a:pt x="152019" y="0"/>
                </a:lnTo>
                <a:lnTo>
                  <a:pt x="137160" y="6096"/>
                </a:lnTo>
                <a:close/>
              </a:path>
            </a:pathLst>
          </a:cu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7" name="Google Shape;427;g1eb5d56c1fc_0_9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0312" y="672475"/>
            <a:ext cx="1989549" cy="400347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8" name="Google Shape;428;g1eb5d56c1fc_0_951"/>
          <p:cNvGrpSpPr/>
          <p:nvPr/>
        </p:nvGrpSpPr>
        <p:grpSpPr>
          <a:xfrm>
            <a:off x="588606" y="1452900"/>
            <a:ext cx="868414" cy="235300"/>
            <a:chOff x="7753075" y="465125"/>
            <a:chExt cx="1056208" cy="230100"/>
          </a:xfrm>
        </p:grpSpPr>
        <p:sp>
          <p:nvSpPr>
            <p:cNvPr id="429" name="Google Shape;429;g1eb5d56c1fc_0_951"/>
            <p:cNvSpPr/>
            <p:nvPr/>
          </p:nvSpPr>
          <p:spPr>
            <a:xfrm>
              <a:off x="8574383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g1eb5d56c1fc_0_951"/>
            <p:cNvSpPr/>
            <p:nvPr/>
          </p:nvSpPr>
          <p:spPr>
            <a:xfrm>
              <a:off x="8437499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g1eb5d56c1fc_0_951"/>
            <p:cNvSpPr/>
            <p:nvPr/>
          </p:nvSpPr>
          <p:spPr>
            <a:xfrm>
              <a:off x="8300614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g1eb5d56c1fc_0_951"/>
            <p:cNvSpPr/>
            <p:nvPr/>
          </p:nvSpPr>
          <p:spPr>
            <a:xfrm>
              <a:off x="8163729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g1eb5d56c1fc_0_951"/>
            <p:cNvSpPr/>
            <p:nvPr/>
          </p:nvSpPr>
          <p:spPr>
            <a:xfrm>
              <a:off x="8026844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g1eb5d56c1fc_0_951"/>
            <p:cNvSpPr/>
            <p:nvPr/>
          </p:nvSpPr>
          <p:spPr>
            <a:xfrm>
              <a:off x="7889960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g1eb5d56c1fc_0_951"/>
            <p:cNvSpPr/>
            <p:nvPr/>
          </p:nvSpPr>
          <p:spPr>
            <a:xfrm>
              <a:off x="7753075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6" name="Google Shape;436;g1eb5d56c1fc_0_951"/>
          <p:cNvSpPr txBox="1"/>
          <p:nvPr/>
        </p:nvSpPr>
        <p:spPr>
          <a:xfrm>
            <a:off x="588600" y="849000"/>
            <a:ext cx="18996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"/>
                <a:ea typeface="Chakra Petch"/>
                <a:cs typeface="Chakra Petch"/>
                <a:sym typeface="Chakra Petch"/>
              </a:rPr>
              <a:t>01000101 01110011 01100011 01101111 01101100 01100001 00100000 01100100 01100101 00100000 01000100 01100001 01100100 01101111 01110011 00001010 </a:t>
            </a:r>
            <a:endParaRPr b="0" i="0" sz="500" u="none" cap="none" strike="noStrike">
              <a:solidFill>
                <a:srgbClr val="77A3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37" name="Google Shape;437;g1eb5d56c1fc_0_951"/>
          <p:cNvSpPr/>
          <p:nvPr/>
        </p:nvSpPr>
        <p:spPr>
          <a:xfrm flipH="1" rot="10800000">
            <a:off x="360000" y="360000"/>
            <a:ext cx="5197312" cy="152400"/>
          </a:xfrm>
          <a:custGeom>
            <a:rect b="b" l="l" r="r" t="t"/>
            <a:pathLst>
              <a:path extrusionOk="0" h="6096" w="173736">
                <a:moveTo>
                  <a:pt x="0" y="6096"/>
                </a:moveTo>
                <a:lnTo>
                  <a:pt x="136779" y="6096"/>
                </a:lnTo>
                <a:lnTo>
                  <a:pt x="152019" y="0"/>
                </a:lnTo>
                <a:lnTo>
                  <a:pt x="173736" y="0"/>
                </a:lnTo>
                <a:lnTo>
                  <a:pt x="152019" y="0"/>
                </a:lnTo>
                <a:lnTo>
                  <a:pt x="137160" y="6096"/>
                </a:lnTo>
                <a:close/>
              </a:path>
            </a:pathLst>
          </a:cu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8" name="Google Shape;438;g1eb5d56c1fc_0_9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646100" y="711273"/>
            <a:ext cx="868425" cy="405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9" name="Google Shape;439;g1eb5d56c1fc_0_95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5150" y="3481425"/>
            <a:ext cx="782375" cy="5155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40" name="Google Shape;440;g1eb5d56c1fc_0_951"/>
          <p:cNvGrpSpPr/>
          <p:nvPr/>
        </p:nvGrpSpPr>
        <p:grpSpPr>
          <a:xfrm>
            <a:off x="685085" y="2628788"/>
            <a:ext cx="260850" cy="508525"/>
            <a:chOff x="360072" y="3615926"/>
            <a:chExt cx="260850" cy="508525"/>
          </a:xfrm>
        </p:grpSpPr>
        <p:sp>
          <p:nvSpPr>
            <p:cNvPr id="441" name="Google Shape;441;g1eb5d56c1fc_0_951"/>
            <p:cNvSpPr/>
            <p:nvPr/>
          </p:nvSpPr>
          <p:spPr>
            <a:xfrm rot="-8096044">
              <a:off x="398326" y="3901748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g1eb5d56c1fc_0_951"/>
            <p:cNvSpPr/>
            <p:nvPr/>
          </p:nvSpPr>
          <p:spPr>
            <a:xfrm rot="-8096044">
              <a:off x="398326" y="3777910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g1eb5d56c1fc_0_951"/>
            <p:cNvSpPr/>
            <p:nvPr/>
          </p:nvSpPr>
          <p:spPr>
            <a:xfrm rot="-8096044">
              <a:off x="398326" y="3654073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4" name="Google Shape;444;g1eb5d56c1fc_0_951"/>
          <p:cNvGrpSpPr/>
          <p:nvPr/>
        </p:nvGrpSpPr>
        <p:grpSpPr>
          <a:xfrm>
            <a:off x="1094660" y="2628788"/>
            <a:ext cx="260850" cy="508525"/>
            <a:chOff x="360072" y="3615926"/>
            <a:chExt cx="260850" cy="508525"/>
          </a:xfrm>
        </p:grpSpPr>
        <p:sp>
          <p:nvSpPr>
            <p:cNvPr id="445" name="Google Shape;445;g1eb5d56c1fc_0_951"/>
            <p:cNvSpPr/>
            <p:nvPr/>
          </p:nvSpPr>
          <p:spPr>
            <a:xfrm rot="-8096044">
              <a:off x="398326" y="3901748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g1eb5d56c1fc_0_951"/>
            <p:cNvSpPr/>
            <p:nvPr/>
          </p:nvSpPr>
          <p:spPr>
            <a:xfrm rot="-8096044">
              <a:off x="398326" y="3777910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g1eb5d56c1fc_0_951"/>
            <p:cNvSpPr/>
            <p:nvPr/>
          </p:nvSpPr>
          <p:spPr>
            <a:xfrm rot="-8096044">
              <a:off x="398326" y="3654073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48" name="Google Shape;448;g1eb5d56c1fc_0_951"/>
          <p:cNvSpPr/>
          <p:nvPr/>
        </p:nvSpPr>
        <p:spPr>
          <a:xfrm>
            <a:off x="1715488" y="3448059"/>
            <a:ext cx="582300" cy="582300"/>
          </a:xfrm>
          <a:prstGeom prst="snip2DiagRect">
            <a:avLst>
              <a:gd fmla="val 0" name="adj1"/>
              <a:gd fmla="val 16667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g1eb5d56c1fc_0_951"/>
          <p:cNvSpPr/>
          <p:nvPr/>
        </p:nvSpPr>
        <p:spPr>
          <a:xfrm>
            <a:off x="2420543" y="3448059"/>
            <a:ext cx="582300" cy="582300"/>
          </a:xfrm>
          <a:prstGeom prst="snip2DiagRect">
            <a:avLst>
              <a:gd fmla="val 0" name="adj1"/>
              <a:gd fmla="val 16667" name="adj2"/>
            </a:avLst>
          </a:prstGeom>
          <a:solidFill>
            <a:srgbClr val="77A316"/>
          </a:solidFill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g1eb5d56c1fc_0_951"/>
          <p:cNvSpPr/>
          <p:nvPr/>
        </p:nvSpPr>
        <p:spPr>
          <a:xfrm rot="5400000">
            <a:off x="2986075" y="3628725"/>
            <a:ext cx="863100" cy="193800"/>
          </a:xfrm>
          <a:prstGeom prst="trapezoid">
            <a:avLst>
              <a:gd fmla="val 67463" name="adj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51" name="Google Shape;451;g1eb5d56c1fc_0_951"/>
          <p:cNvGrpSpPr/>
          <p:nvPr/>
        </p:nvGrpSpPr>
        <p:grpSpPr>
          <a:xfrm>
            <a:off x="3618925" y="3100950"/>
            <a:ext cx="178200" cy="1276500"/>
            <a:chOff x="4508100" y="2133738"/>
            <a:chExt cx="178200" cy="1276500"/>
          </a:xfrm>
        </p:grpSpPr>
        <p:sp>
          <p:nvSpPr>
            <p:cNvPr id="452" name="Google Shape;452;g1eb5d56c1fc_0_951"/>
            <p:cNvSpPr/>
            <p:nvPr/>
          </p:nvSpPr>
          <p:spPr>
            <a:xfrm rot="5400000">
              <a:off x="3958950" y="2682888"/>
              <a:ext cx="1276500" cy="178200"/>
            </a:xfrm>
            <a:prstGeom prst="trapezoid">
              <a:avLst>
                <a:gd fmla="val 67463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g1eb5d56c1fc_0_951"/>
            <p:cNvSpPr/>
            <p:nvPr/>
          </p:nvSpPr>
          <p:spPr>
            <a:xfrm rot="5400000">
              <a:off x="4464775" y="2718288"/>
              <a:ext cx="308100" cy="107400"/>
            </a:xfrm>
            <a:prstGeom prst="triangle">
              <a:avLst>
                <a:gd fmla="val 50000" name="adj"/>
              </a:avLst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pt-BR" sz="1400" u="none" cap="none" strike="noStrike">
                  <a:solidFill>
                    <a:srgbClr val="01080E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b="0" i="0" sz="1400" u="none" cap="none" strike="noStrike">
                <a:solidFill>
                  <a:srgbClr val="01080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4" name="Google Shape;454;g1eb5d56c1fc_0_951"/>
          <p:cNvGrpSpPr/>
          <p:nvPr/>
        </p:nvGrpSpPr>
        <p:grpSpPr>
          <a:xfrm>
            <a:off x="1619781" y="1452900"/>
            <a:ext cx="868414" cy="235300"/>
            <a:chOff x="7753075" y="465125"/>
            <a:chExt cx="1056208" cy="230100"/>
          </a:xfrm>
        </p:grpSpPr>
        <p:sp>
          <p:nvSpPr>
            <p:cNvPr id="455" name="Google Shape;455;g1eb5d56c1fc_0_951"/>
            <p:cNvSpPr/>
            <p:nvPr/>
          </p:nvSpPr>
          <p:spPr>
            <a:xfrm>
              <a:off x="8574383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g1eb5d56c1fc_0_951"/>
            <p:cNvSpPr/>
            <p:nvPr/>
          </p:nvSpPr>
          <p:spPr>
            <a:xfrm>
              <a:off x="8437499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g1eb5d56c1fc_0_951"/>
            <p:cNvSpPr/>
            <p:nvPr/>
          </p:nvSpPr>
          <p:spPr>
            <a:xfrm>
              <a:off x="8300614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g1eb5d56c1fc_0_951"/>
            <p:cNvSpPr/>
            <p:nvPr/>
          </p:nvSpPr>
          <p:spPr>
            <a:xfrm>
              <a:off x="8163729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g1eb5d56c1fc_0_951"/>
            <p:cNvSpPr/>
            <p:nvPr/>
          </p:nvSpPr>
          <p:spPr>
            <a:xfrm>
              <a:off x="8026844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g1eb5d56c1fc_0_951"/>
            <p:cNvSpPr/>
            <p:nvPr/>
          </p:nvSpPr>
          <p:spPr>
            <a:xfrm>
              <a:off x="7889960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g1eb5d56c1fc_0_951"/>
            <p:cNvSpPr/>
            <p:nvPr/>
          </p:nvSpPr>
          <p:spPr>
            <a:xfrm>
              <a:off x="7753075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62" name="Google Shape;462;g1eb5d56c1fc_0_95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058543" y="2808629"/>
            <a:ext cx="342375" cy="328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Google Shape;463;g1eb5d56c1fc_0_95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554595" y="2808632"/>
            <a:ext cx="342375" cy="328739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Google Shape;464;g1eb5d56c1fc_0_95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85140" y="1978849"/>
            <a:ext cx="453825" cy="455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465" name="Google Shape;465;g1eb5d56c1fc_0_95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329826" y="2024811"/>
            <a:ext cx="321775" cy="322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66" name="Google Shape;466;g1eb5d56c1fc_0_95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226648" y="475831"/>
            <a:ext cx="2628174" cy="4191831"/>
          </a:xfrm>
          <a:prstGeom prst="rect">
            <a:avLst/>
          </a:prstGeom>
          <a:noFill/>
          <a:ln>
            <a:noFill/>
          </a:ln>
        </p:spPr>
      </p:pic>
      <p:pic>
        <p:nvPicPr>
          <p:cNvPr id="467" name="Google Shape;467;g1eb5d56c1fc_0_951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7319975" y="3447985"/>
            <a:ext cx="1534850" cy="15098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Google Shape;62;g1eb67a90561_0_113"/>
          <p:cNvCxnSpPr>
            <a:stCxn id="63" idx="2"/>
          </p:cNvCxnSpPr>
          <p:nvPr/>
        </p:nvCxnSpPr>
        <p:spPr>
          <a:xfrm rot="10800000">
            <a:off x="96" y="2444513"/>
            <a:ext cx="1031700" cy="0"/>
          </a:xfrm>
          <a:prstGeom prst="straightConnector1">
            <a:avLst/>
          </a:prstGeom>
          <a:noFill/>
          <a:ln cap="flat" cmpd="sng" w="38100">
            <a:solidFill>
              <a:srgbClr val="7EA8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4" name="Google Shape;64;g1eb67a90561_0_113"/>
          <p:cNvSpPr/>
          <p:nvPr/>
        </p:nvSpPr>
        <p:spPr>
          <a:xfrm>
            <a:off x="6959919" y="2488566"/>
            <a:ext cx="1470422" cy="694135"/>
          </a:xfrm>
          <a:custGeom>
            <a:rect b="b" l="l" r="r" t="t"/>
            <a:pathLst>
              <a:path extrusionOk="0" h="243" w="515">
                <a:moveTo>
                  <a:pt x="515" y="0"/>
                </a:moveTo>
                <a:cubicBezTo>
                  <a:pt x="507" y="135"/>
                  <a:pt x="395" y="243"/>
                  <a:pt x="258" y="243"/>
                </a:cubicBezTo>
                <a:cubicBezTo>
                  <a:pt x="121" y="243"/>
                  <a:pt x="8" y="135"/>
                  <a:pt x="0" y="0"/>
                </a:cubicBezTo>
              </a:path>
            </a:pathLst>
          </a:cu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g1eb67a90561_0_113"/>
          <p:cNvSpPr/>
          <p:nvPr/>
        </p:nvSpPr>
        <p:spPr>
          <a:xfrm>
            <a:off x="8387478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g1eb67a90561_0_113"/>
          <p:cNvSpPr/>
          <p:nvPr/>
        </p:nvSpPr>
        <p:spPr>
          <a:xfrm>
            <a:off x="5490687" y="1708706"/>
            <a:ext cx="1469231" cy="691754"/>
          </a:xfrm>
          <a:custGeom>
            <a:rect b="b" l="l" r="r" t="t"/>
            <a:pathLst>
              <a:path extrusionOk="0" h="242" w="515">
                <a:moveTo>
                  <a:pt x="0" y="242"/>
                </a:moveTo>
                <a:cubicBezTo>
                  <a:pt x="8" y="107"/>
                  <a:pt x="121" y="0"/>
                  <a:pt x="258" y="0"/>
                </a:cubicBezTo>
                <a:cubicBezTo>
                  <a:pt x="395" y="0"/>
                  <a:pt x="507" y="107"/>
                  <a:pt x="515" y="242"/>
                </a:cubicBezTo>
              </a:path>
            </a:pathLst>
          </a:cu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g1eb67a90561_0_113"/>
          <p:cNvSpPr/>
          <p:nvPr/>
        </p:nvSpPr>
        <p:spPr>
          <a:xfrm>
            <a:off x="6914675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g1eb67a90561_0_113"/>
          <p:cNvSpPr/>
          <p:nvPr/>
        </p:nvSpPr>
        <p:spPr>
          <a:xfrm>
            <a:off x="4020265" y="2488566"/>
            <a:ext cx="1466850" cy="694135"/>
          </a:xfrm>
          <a:custGeom>
            <a:rect b="b" l="l" r="r" t="t"/>
            <a:pathLst>
              <a:path extrusionOk="0" h="243" w="514">
                <a:moveTo>
                  <a:pt x="514" y="0"/>
                </a:moveTo>
                <a:cubicBezTo>
                  <a:pt x="506" y="135"/>
                  <a:pt x="394" y="243"/>
                  <a:pt x="257" y="243"/>
                </a:cubicBezTo>
                <a:cubicBezTo>
                  <a:pt x="120" y="243"/>
                  <a:pt x="8" y="135"/>
                  <a:pt x="0" y="0"/>
                </a:cubicBezTo>
              </a:path>
            </a:pathLst>
          </a:cu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g1eb67a90561_0_113"/>
          <p:cNvSpPr/>
          <p:nvPr/>
        </p:nvSpPr>
        <p:spPr>
          <a:xfrm>
            <a:off x="5444253" y="2400460"/>
            <a:ext cx="89297" cy="88106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g1eb67a90561_0_113"/>
          <p:cNvSpPr/>
          <p:nvPr/>
        </p:nvSpPr>
        <p:spPr>
          <a:xfrm>
            <a:off x="2547462" y="1708706"/>
            <a:ext cx="1470422" cy="691754"/>
          </a:xfrm>
          <a:custGeom>
            <a:rect b="b" l="l" r="r" t="t"/>
            <a:pathLst>
              <a:path extrusionOk="0" h="242" w="515">
                <a:moveTo>
                  <a:pt x="0" y="242"/>
                </a:moveTo>
                <a:cubicBezTo>
                  <a:pt x="8" y="107"/>
                  <a:pt x="121" y="0"/>
                  <a:pt x="258" y="0"/>
                </a:cubicBezTo>
                <a:cubicBezTo>
                  <a:pt x="395" y="0"/>
                  <a:pt x="507" y="107"/>
                  <a:pt x="515" y="242"/>
                </a:cubicBezTo>
              </a:path>
            </a:pathLst>
          </a:cu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g1eb67a90561_0_113"/>
          <p:cNvSpPr/>
          <p:nvPr/>
        </p:nvSpPr>
        <p:spPr>
          <a:xfrm>
            <a:off x="3975021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g1eb67a90561_0_113"/>
          <p:cNvSpPr/>
          <p:nvPr/>
        </p:nvSpPr>
        <p:spPr>
          <a:xfrm>
            <a:off x="1077040" y="2488566"/>
            <a:ext cx="1468041" cy="694135"/>
          </a:xfrm>
          <a:custGeom>
            <a:rect b="b" l="l" r="r" t="t"/>
            <a:pathLst>
              <a:path extrusionOk="0" h="243" w="514">
                <a:moveTo>
                  <a:pt x="514" y="0"/>
                </a:moveTo>
                <a:cubicBezTo>
                  <a:pt x="506" y="135"/>
                  <a:pt x="394" y="243"/>
                  <a:pt x="257" y="243"/>
                </a:cubicBezTo>
                <a:cubicBezTo>
                  <a:pt x="120" y="243"/>
                  <a:pt x="8" y="135"/>
                  <a:pt x="0" y="0"/>
                </a:cubicBezTo>
              </a:path>
            </a:pathLst>
          </a:custGeom>
          <a:noFill/>
          <a:ln cap="rnd" cmpd="sng" w="38100">
            <a:solidFill>
              <a:srgbClr val="7EA82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1eb67a90561_0_113"/>
          <p:cNvSpPr/>
          <p:nvPr/>
        </p:nvSpPr>
        <p:spPr>
          <a:xfrm>
            <a:off x="2502218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g1eb67a90561_0_113"/>
          <p:cNvSpPr/>
          <p:nvPr/>
        </p:nvSpPr>
        <p:spPr>
          <a:xfrm>
            <a:off x="1031796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00D9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g1eb67a90561_0_113"/>
          <p:cNvSpPr/>
          <p:nvPr/>
        </p:nvSpPr>
        <p:spPr>
          <a:xfrm>
            <a:off x="7145656" y="1894444"/>
            <a:ext cx="1098947" cy="1102519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g1eb67a90561_0_113"/>
          <p:cNvSpPr/>
          <p:nvPr/>
        </p:nvSpPr>
        <p:spPr>
          <a:xfrm>
            <a:off x="5676424" y="1894444"/>
            <a:ext cx="1101329" cy="1102519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g1eb67a90561_0_113"/>
          <p:cNvSpPr/>
          <p:nvPr/>
        </p:nvSpPr>
        <p:spPr>
          <a:xfrm>
            <a:off x="4203621" y="1894444"/>
            <a:ext cx="1101329" cy="1102519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g1eb67a90561_0_113"/>
          <p:cNvSpPr/>
          <p:nvPr/>
        </p:nvSpPr>
        <p:spPr>
          <a:xfrm>
            <a:off x="2733199" y="1894444"/>
            <a:ext cx="1101329" cy="1102519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g1eb67a90561_0_113"/>
          <p:cNvSpPr/>
          <p:nvPr/>
        </p:nvSpPr>
        <p:spPr>
          <a:xfrm>
            <a:off x="1260396" y="1894444"/>
            <a:ext cx="1101329" cy="1102519"/>
          </a:xfrm>
          <a:prstGeom prst="ellipse">
            <a:avLst/>
          </a:prstGeom>
          <a:noFill/>
          <a:ln cap="rnd" cmpd="sng" w="3810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9" name="Google Shape;79;g1eb67a90561_0_113"/>
          <p:cNvGrpSpPr/>
          <p:nvPr/>
        </p:nvGrpSpPr>
        <p:grpSpPr>
          <a:xfrm>
            <a:off x="7478098" y="3585027"/>
            <a:ext cx="1286592" cy="1246483"/>
            <a:chOff x="7356330" y="3501344"/>
            <a:chExt cx="1438195" cy="1393360"/>
          </a:xfrm>
        </p:grpSpPr>
        <p:grpSp>
          <p:nvGrpSpPr>
            <p:cNvPr id="80" name="Google Shape;80;g1eb67a90561_0_113"/>
            <p:cNvGrpSpPr/>
            <p:nvPr/>
          </p:nvGrpSpPr>
          <p:grpSpPr>
            <a:xfrm>
              <a:off x="7356330" y="3501344"/>
              <a:ext cx="1438195" cy="1393360"/>
              <a:chOff x="9825990" y="4682827"/>
              <a:chExt cx="1844040" cy="1786553"/>
            </a:xfrm>
          </p:grpSpPr>
          <p:sp>
            <p:nvSpPr>
              <p:cNvPr id="81" name="Google Shape;81;g1eb67a90561_0_113"/>
              <p:cNvSpPr/>
              <p:nvPr/>
            </p:nvSpPr>
            <p:spPr>
              <a:xfrm>
                <a:off x="9825990" y="4682827"/>
                <a:ext cx="1844040" cy="1786553"/>
              </a:xfrm>
              <a:prstGeom prst="roundRect">
                <a:avLst>
                  <a:gd fmla="val 10004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82" name="Google Shape;82;g1eb67a90561_0_113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0384355" y="4833564"/>
                <a:ext cx="727310" cy="72731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83" name="Google Shape;83;g1eb67a90561_0_113"/>
            <p:cNvSpPr txBox="1"/>
            <p:nvPr/>
          </p:nvSpPr>
          <p:spPr>
            <a:xfrm>
              <a:off x="7356330" y="4269810"/>
              <a:ext cx="1438195" cy="3282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pt-BR" sz="900" u="none" cap="none" strike="noStrike">
                  <a:solidFill>
                    <a:srgbClr val="0C0C0C"/>
                  </a:solidFill>
                  <a:latin typeface="Chakra Petch"/>
                  <a:ea typeface="Chakra Petch"/>
                  <a:cs typeface="Chakra Petch"/>
                  <a:sym typeface="Chakra Petch"/>
                </a:rPr>
                <a:t>INSERIR PESSOA 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pt-BR" sz="900" u="none" cap="none" strike="noStrike">
                  <a:solidFill>
                    <a:srgbClr val="0C0C0C"/>
                  </a:solidFill>
                  <a:latin typeface="Chakra Petch"/>
                  <a:ea typeface="Chakra Petch"/>
                  <a:cs typeface="Chakra Petch"/>
                  <a:sym typeface="Chakra Petch"/>
                </a:rPr>
                <a:t>INSTRUTORA AQUI</a:t>
              </a:r>
              <a:endParaRPr/>
            </a:p>
          </p:txBody>
        </p:sp>
      </p:grpSp>
      <p:sp>
        <p:nvSpPr>
          <p:cNvPr id="84" name="Google Shape;84;g1eb67a90561_0_113"/>
          <p:cNvSpPr txBox="1"/>
          <p:nvPr/>
        </p:nvSpPr>
        <p:spPr>
          <a:xfrm>
            <a:off x="676580" y="900964"/>
            <a:ext cx="2123421" cy="7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LEVANTAMENTO DE </a:t>
            </a:r>
            <a:r>
              <a:rPr b="1" i="0" lang="pt-BR" sz="2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REQUISITOS</a:t>
            </a:r>
            <a:endParaRPr b="1" i="0" sz="1800" u="none" cap="none" strike="noStrike">
              <a:solidFill>
                <a:srgbClr val="DBE96D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pic>
        <p:nvPicPr>
          <p:cNvPr id="85" name="Google Shape;85;g1eb67a90561_0_1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65280" y="2127686"/>
            <a:ext cx="630966" cy="57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g1eb67a90561_0_1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426367" y="2127685"/>
            <a:ext cx="630966" cy="57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g1eb67a90561_0_1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83022" y="2137085"/>
            <a:ext cx="630966" cy="57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g1eb67a90561_0_1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549296" y="2137085"/>
            <a:ext cx="586322" cy="586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g1eb67a90561_0_11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889451" y="2133798"/>
            <a:ext cx="651733" cy="651733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g1eb67a90561_0_113"/>
          <p:cNvSpPr txBox="1"/>
          <p:nvPr/>
        </p:nvSpPr>
        <p:spPr>
          <a:xfrm>
            <a:off x="360363" y="4697860"/>
            <a:ext cx="18996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"/>
                <a:ea typeface="Chakra Petch"/>
                <a:cs typeface="Chakra Petch"/>
                <a:sym typeface="Chakra Petch"/>
              </a:rPr>
              <a:t>01000101 01110011 01100011 01101111 01101100 01100001 00100000 01100100 01100101 00100000 01000100 01100001 01100100 01101111 01110011 00001010 </a:t>
            </a:r>
            <a:endParaRPr b="0" i="0" sz="500" u="none" cap="none" strike="noStrike">
              <a:solidFill>
                <a:srgbClr val="77A31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Google Shape;95;p52"/>
          <p:cNvCxnSpPr>
            <a:stCxn id="96" idx="2"/>
          </p:cNvCxnSpPr>
          <p:nvPr/>
        </p:nvCxnSpPr>
        <p:spPr>
          <a:xfrm rot="10800000">
            <a:off x="96" y="2444513"/>
            <a:ext cx="1031700" cy="0"/>
          </a:xfrm>
          <a:prstGeom prst="straightConnector1">
            <a:avLst/>
          </a:prstGeom>
          <a:noFill/>
          <a:ln cap="flat" cmpd="sng" w="38100">
            <a:solidFill>
              <a:srgbClr val="7EA8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7" name="Google Shape;97;p52"/>
          <p:cNvSpPr/>
          <p:nvPr/>
        </p:nvSpPr>
        <p:spPr>
          <a:xfrm>
            <a:off x="6959919" y="2488566"/>
            <a:ext cx="1470422" cy="694135"/>
          </a:xfrm>
          <a:custGeom>
            <a:rect b="b" l="l" r="r" t="t"/>
            <a:pathLst>
              <a:path extrusionOk="0" h="243" w="515">
                <a:moveTo>
                  <a:pt x="515" y="0"/>
                </a:moveTo>
                <a:cubicBezTo>
                  <a:pt x="507" y="135"/>
                  <a:pt x="395" y="243"/>
                  <a:pt x="258" y="243"/>
                </a:cubicBezTo>
                <a:cubicBezTo>
                  <a:pt x="121" y="243"/>
                  <a:pt x="8" y="135"/>
                  <a:pt x="0" y="0"/>
                </a:cubicBezTo>
              </a:path>
            </a:pathLst>
          </a:cu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52"/>
          <p:cNvSpPr/>
          <p:nvPr/>
        </p:nvSpPr>
        <p:spPr>
          <a:xfrm>
            <a:off x="8387478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52"/>
          <p:cNvSpPr/>
          <p:nvPr/>
        </p:nvSpPr>
        <p:spPr>
          <a:xfrm>
            <a:off x="5490687" y="1708706"/>
            <a:ext cx="1469231" cy="691754"/>
          </a:xfrm>
          <a:custGeom>
            <a:rect b="b" l="l" r="r" t="t"/>
            <a:pathLst>
              <a:path extrusionOk="0" h="242" w="515">
                <a:moveTo>
                  <a:pt x="0" y="242"/>
                </a:moveTo>
                <a:cubicBezTo>
                  <a:pt x="8" y="107"/>
                  <a:pt x="121" y="0"/>
                  <a:pt x="258" y="0"/>
                </a:cubicBezTo>
                <a:cubicBezTo>
                  <a:pt x="395" y="0"/>
                  <a:pt x="507" y="107"/>
                  <a:pt x="515" y="242"/>
                </a:cubicBezTo>
              </a:path>
            </a:pathLst>
          </a:cu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52"/>
          <p:cNvSpPr/>
          <p:nvPr/>
        </p:nvSpPr>
        <p:spPr>
          <a:xfrm>
            <a:off x="6914675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52"/>
          <p:cNvSpPr/>
          <p:nvPr/>
        </p:nvSpPr>
        <p:spPr>
          <a:xfrm>
            <a:off x="4020265" y="2488566"/>
            <a:ext cx="1466850" cy="694135"/>
          </a:xfrm>
          <a:custGeom>
            <a:rect b="b" l="l" r="r" t="t"/>
            <a:pathLst>
              <a:path extrusionOk="0" h="243" w="514">
                <a:moveTo>
                  <a:pt x="514" y="0"/>
                </a:moveTo>
                <a:cubicBezTo>
                  <a:pt x="506" y="135"/>
                  <a:pt x="394" y="243"/>
                  <a:pt x="257" y="243"/>
                </a:cubicBezTo>
                <a:cubicBezTo>
                  <a:pt x="120" y="243"/>
                  <a:pt x="8" y="135"/>
                  <a:pt x="0" y="0"/>
                </a:cubicBezTo>
              </a:path>
            </a:pathLst>
          </a:cu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52"/>
          <p:cNvSpPr/>
          <p:nvPr/>
        </p:nvSpPr>
        <p:spPr>
          <a:xfrm>
            <a:off x="5444253" y="2400460"/>
            <a:ext cx="89297" cy="88106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52"/>
          <p:cNvSpPr/>
          <p:nvPr/>
        </p:nvSpPr>
        <p:spPr>
          <a:xfrm>
            <a:off x="2547462" y="1708706"/>
            <a:ext cx="1470422" cy="691754"/>
          </a:xfrm>
          <a:custGeom>
            <a:rect b="b" l="l" r="r" t="t"/>
            <a:pathLst>
              <a:path extrusionOk="0" h="242" w="515">
                <a:moveTo>
                  <a:pt x="0" y="242"/>
                </a:moveTo>
                <a:cubicBezTo>
                  <a:pt x="8" y="107"/>
                  <a:pt x="121" y="0"/>
                  <a:pt x="258" y="0"/>
                </a:cubicBezTo>
                <a:cubicBezTo>
                  <a:pt x="395" y="0"/>
                  <a:pt x="507" y="107"/>
                  <a:pt x="515" y="242"/>
                </a:cubicBezTo>
              </a:path>
            </a:pathLst>
          </a:custGeom>
          <a:noFill/>
          <a:ln cap="rnd" cmpd="sng" w="38100">
            <a:solidFill>
              <a:srgbClr val="7EA82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52"/>
          <p:cNvSpPr/>
          <p:nvPr/>
        </p:nvSpPr>
        <p:spPr>
          <a:xfrm>
            <a:off x="3975021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52"/>
          <p:cNvSpPr/>
          <p:nvPr/>
        </p:nvSpPr>
        <p:spPr>
          <a:xfrm>
            <a:off x="1077040" y="2488566"/>
            <a:ext cx="1468041" cy="694135"/>
          </a:xfrm>
          <a:custGeom>
            <a:rect b="b" l="l" r="r" t="t"/>
            <a:pathLst>
              <a:path extrusionOk="0" h="243" w="514">
                <a:moveTo>
                  <a:pt x="514" y="0"/>
                </a:moveTo>
                <a:cubicBezTo>
                  <a:pt x="506" y="135"/>
                  <a:pt x="394" y="243"/>
                  <a:pt x="257" y="243"/>
                </a:cubicBezTo>
                <a:cubicBezTo>
                  <a:pt x="120" y="243"/>
                  <a:pt x="8" y="135"/>
                  <a:pt x="0" y="0"/>
                </a:cubicBezTo>
              </a:path>
            </a:pathLst>
          </a:custGeom>
          <a:noFill/>
          <a:ln cap="rnd" cmpd="sng" w="38100">
            <a:solidFill>
              <a:srgbClr val="7EA82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52"/>
          <p:cNvSpPr/>
          <p:nvPr/>
        </p:nvSpPr>
        <p:spPr>
          <a:xfrm>
            <a:off x="2502218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00D9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52"/>
          <p:cNvSpPr/>
          <p:nvPr/>
        </p:nvSpPr>
        <p:spPr>
          <a:xfrm>
            <a:off x="1031796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00D9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52"/>
          <p:cNvSpPr/>
          <p:nvPr/>
        </p:nvSpPr>
        <p:spPr>
          <a:xfrm>
            <a:off x="7145656" y="1894444"/>
            <a:ext cx="1098947" cy="1102519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52"/>
          <p:cNvSpPr/>
          <p:nvPr/>
        </p:nvSpPr>
        <p:spPr>
          <a:xfrm>
            <a:off x="5676424" y="1894444"/>
            <a:ext cx="1101329" cy="1102519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52"/>
          <p:cNvSpPr/>
          <p:nvPr/>
        </p:nvSpPr>
        <p:spPr>
          <a:xfrm>
            <a:off x="4203621" y="1894444"/>
            <a:ext cx="1101329" cy="1102519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52"/>
          <p:cNvSpPr/>
          <p:nvPr/>
        </p:nvSpPr>
        <p:spPr>
          <a:xfrm>
            <a:off x="2733199" y="1894444"/>
            <a:ext cx="1101329" cy="1102519"/>
          </a:xfrm>
          <a:prstGeom prst="ellipse">
            <a:avLst/>
          </a:prstGeom>
          <a:noFill/>
          <a:ln cap="rnd" cmpd="sng" w="3810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52"/>
          <p:cNvSpPr/>
          <p:nvPr/>
        </p:nvSpPr>
        <p:spPr>
          <a:xfrm>
            <a:off x="1260396" y="1894444"/>
            <a:ext cx="1101329" cy="1102519"/>
          </a:xfrm>
          <a:prstGeom prst="ellipse">
            <a:avLst/>
          </a:prstGeom>
          <a:noFill/>
          <a:ln cap="rnd" cmpd="sng" w="3810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2" name="Google Shape;112;p52"/>
          <p:cNvGrpSpPr/>
          <p:nvPr/>
        </p:nvGrpSpPr>
        <p:grpSpPr>
          <a:xfrm>
            <a:off x="7478098" y="3585027"/>
            <a:ext cx="1286592" cy="1246483"/>
            <a:chOff x="7356330" y="3501344"/>
            <a:chExt cx="1438195" cy="1393360"/>
          </a:xfrm>
        </p:grpSpPr>
        <p:grpSp>
          <p:nvGrpSpPr>
            <p:cNvPr id="113" name="Google Shape;113;p52"/>
            <p:cNvGrpSpPr/>
            <p:nvPr/>
          </p:nvGrpSpPr>
          <p:grpSpPr>
            <a:xfrm>
              <a:off x="7356330" y="3501344"/>
              <a:ext cx="1438195" cy="1393360"/>
              <a:chOff x="9825990" y="4682827"/>
              <a:chExt cx="1844040" cy="1786553"/>
            </a:xfrm>
          </p:grpSpPr>
          <p:sp>
            <p:nvSpPr>
              <p:cNvPr id="114" name="Google Shape;114;p52"/>
              <p:cNvSpPr/>
              <p:nvPr/>
            </p:nvSpPr>
            <p:spPr>
              <a:xfrm>
                <a:off x="9825990" y="4682827"/>
                <a:ext cx="1844040" cy="1786553"/>
              </a:xfrm>
              <a:prstGeom prst="roundRect">
                <a:avLst>
                  <a:gd fmla="val 10004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115" name="Google Shape;115;p52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0384355" y="4833564"/>
                <a:ext cx="727310" cy="72731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16" name="Google Shape;116;p52"/>
            <p:cNvSpPr txBox="1"/>
            <p:nvPr/>
          </p:nvSpPr>
          <p:spPr>
            <a:xfrm>
              <a:off x="7356330" y="4269810"/>
              <a:ext cx="1438195" cy="3282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pt-BR" sz="900" u="none" cap="none" strike="noStrike">
                  <a:solidFill>
                    <a:srgbClr val="0C0C0C"/>
                  </a:solidFill>
                  <a:latin typeface="Chakra Petch"/>
                  <a:ea typeface="Chakra Petch"/>
                  <a:cs typeface="Chakra Petch"/>
                  <a:sym typeface="Chakra Petch"/>
                </a:rPr>
                <a:t>INSERIR PESSOA 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pt-BR" sz="900" u="none" cap="none" strike="noStrike">
                  <a:solidFill>
                    <a:srgbClr val="0C0C0C"/>
                  </a:solidFill>
                  <a:latin typeface="Chakra Petch"/>
                  <a:ea typeface="Chakra Petch"/>
                  <a:cs typeface="Chakra Petch"/>
                  <a:sym typeface="Chakra Petch"/>
                </a:rPr>
                <a:t>INSTRUTORA AQUI</a:t>
              </a:r>
              <a:endParaRPr/>
            </a:p>
          </p:txBody>
        </p:sp>
      </p:grpSp>
      <p:sp>
        <p:nvSpPr>
          <p:cNvPr id="117" name="Google Shape;117;p52"/>
          <p:cNvSpPr txBox="1"/>
          <p:nvPr/>
        </p:nvSpPr>
        <p:spPr>
          <a:xfrm>
            <a:off x="676580" y="900964"/>
            <a:ext cx="2123421" cy="7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LEVANTAMENTO DE </a:t>
            </a:r>
            <a:r>
              <a:rPr b="1" i="0" lang="pt-BR" sz="2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REQUISITOS</a:t>
            </a:r>
            <a:endParaRPr b="1" i="0" sz="1800" u="none" cap="none" strike="noStrike">
              <a:solidFill>
                <a:srgbClr val="DBE96D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118" name="Google Shape;118;p52"/>
          <p:cNvSpPr txBox="1"/>
          <p:nvPr/>
        </p:nvSpPr>
        <p:spPr>
          <a:xfrm>
            <a:off x="2179434" y="3169356"/>
            <a:ext cx="2191743" cy="59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MODELO </a:t>
            </a:r>
            <a:r>
              <a:rPr b="1" lang="pt-BR" sz="2000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CONCEITUAL</a:t>
            </a:r>
            <a:endParaRPr b="1" i="0" sz="1800" u="none" cap="none" strike="noStrike">
              <a:solidFill>
                <a:srgbClr val="DBE96D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pic>
        <p:nvPicPr>
          <p:cNvPr id="119" name="Google Shape;119;p5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65280" y="2127686"/>
            <a:ext cx="630966" cy="57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5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426367" y="2127685"/>
            <a:ext cx="630966" cy="57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5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83022" y="2137085"/>
            <a:ext cx="630966" cy="57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5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549296" y="2137085"/>
            <a:ext cx="586322" cy="586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5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889451" y="2133798"/>
            <a:ext cx="651733" cy="651733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52"/>
          <p:cNvSpPr txBox="1"/>
          <p:nvPr/>
        </p:nvSpPr>
        <p:spPr>
          <a:xfrm>
            <a:off x="360363" y="4697860"/>
            <a:ext cx="18996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"/>
                <a:ea typeface="Chakra Petch"/>
                <a:cs typeface="Chakra Petch"/>
                <a:sym typeface="Chakra Petch"/>
              </a:rPr>
              <a:t>01000101 01110011 01100011 01101111 01101100 01100001 00100000 01100100 01100101 00100000 01000100 01100001 01100100 01101111 01110011 00001010 </a:t>
            </a:r>
            <a:endParaRPr b="0" i="0" sz="500" u="none" cap="none" strike="noStrike">
              <a:solidFill>
                <a:srgbClr val="77A31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  <p:transition advClick="0" advTm="4000" spd="slow" p14:dur="2000"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9" name="Google Shape;129;p53"/>
          <p:cNvCxnSpPr>
            <a:stCxn id="130" idx="2"/>
          </p:cNvCxnSpPr>
          <p:nvPr/>
        </p:nvCxnSpPr>
        <p:spPr>
          <a:xfrm rot="10800000">
            <a:off x="96" y="2444513"/>
            <a:ext cx="1031700" cy="0"/>
          </a:xfrm>
          <a:prstGeom prst="straightConnector1">
            <a:avLst/>
          </a:prstGeom>
          <a:noFill/>
          <a:ln cap="flat" cmpd="sng" w="38100">
            <a:solidFill>
              <a:srgbClr val="7EA8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1" name="Google Shape;131;p53"/>
          <p:cNvSpPr/>
          <p:nvPr/>
        </p:nvSpPr>
        <p:spPr>
          <a:xfrm>
            <a:off x="6959919" y="2488566"/>
            <a:ext cx="1470422" cy="694135"/>
          </a:xfrm>
          <a:custGeom>
            <a:rect b="b" l="l" r="r" t="t"/>
            <a:pathLst>
              <a:path extrusionOk="0" h="243" w="515">
                <a:moveTo>
                  <a:pt x="515" y="0"/>
                </a:moveTo>
                <a:cubicBezTo>
                  <a:pt x="507" y="135"/>
                  <a:pt x="395" y="243"/>
                  <a:pt x="258" y="243"/>
                </a:cubicBezTo>
                <a:cubicBezTo>
                  <a:pt x="121" y="243"/>
                  <a:pt x="8" y="135"/>
                  <a:pt x="0" y="0"/>
                </a:cubicBezTo>
              </a:path>
            </a:pathLst>
          </a:cu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53"/>
          <p:cNvSpPr/>
          <p:nvPr/>
        </p:nvSpPr>
        <p:spPr>
          <a:xfrm>
            <a:off x="8387478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53"/>
          <p:cNvSpPr/>
          <p:nvPr/>
        </p:nvSpPr>
        <p:spPr>
          <a:xfrm>
            <a:off x="5490687" y="1708706"/>
            <a:ext cx="1469231" cy="691754"/>
          </a:xfrm>
          <a:custGeom>
            <a:rect b="b" l="l" r="r" t="t"/>
            <a:pathLst>
              <a:path extrusionOk="0" h="242" w="515">
                <a:moveTo>
                  <a:pt x="0" y="242"/>
                </a:moveTo>
                <a:cubicBezTo>
                  <a:pt x="8" y="107"/>
                  <a:pt x="121" y="0"/>
                  <a:pt x="258" y="0"/>
                </a:cubicBezTo>
                <a:cubicBezTo>
                  <a:pt x="395" y="0"/>
                  <a:pt x="507" y="107"/>
                  <a:pt x="515" y="242"/>
                </a:cubicBezTo>
              </a:path>
            </a:pathLst>
          </a:cu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53"/>
          <p:cNvSpPr/>
          <p:nvPr/>
        </p:nvSpPr>
        <p:spPr>
          <a:xfrm>
            <a:off x="6914675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53"/>
          <p:cNvSpPr/>
          <p:nvPr/>
        </p:nvSpPr>
        <p:spPr>
          <a:xfrm>
            <a:off x="4020265" y="2488566"/>
            <a:ext cx="1466850" cy="694135"/>
          </a:xfrm>
          <a:custGeom>
            <a:rect b="b" l="l" r="r" t="t"/>
            <a:pathLst>
              <a:path extrusionOk="0" h="243" w="514">
                <a:moveTo>
                  <a:pt x="514" y="0"/>
                </a:moveTo>
                <a:cubicBezTo>
                  <a:pt x="506" y="135"/>
                  <a:pt x="394" y="243"/>
                  <a:pt x="257" y="243"/>
                </a:cubicBezTo>
                <a:cubicBezTo>
                  <a:pt x="120" y="243"/>
                  <a:pt x="8" y="135"/>
                  <a:pt x="0" y="0"/>
                </a:cubicBezTo>
              </a:path>
            </a:pathLst>
          </a:custGeom>
          <a:noFill/>
          <a:ln cap="rnd" cmpd="sng" w="38100">
            <a:solidFill>
              <a:srgbClr val="7EA82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53"/>
          <p:cNvSpPr/>
          <p:nvPr/>
        </p:nvSpPr>
        <p:spPr>
          <a:xfrm>
            <a:off x="5444253" y="2400460"/>
            <a:ext cx="89297" cy="88106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53"/>
          <p:cNvSpPr/>
          <p:nvPr/>
        </p:nvSpPr>
        <p:spPr>
          <a:xfrm>
            <a:off x="2547462" y="1708706"/>
            <a:ext cx="1470422" cy="691754"/>
          </a:xfrm>
          <a:custGeom>
            <a:rect b="b" l="l" r="r" t="t"/>
            <a:pathLst>
              <a:path extrusionOk="0" h="242" w="515">
                <a:moveTo>
                  <a:pt x="0" y="242"/>
                </a:moveTo>
                <a:cubicBezTo>
                  <a:pt x="8" y="107"/>
                  <a:pt x="121" y="0"/>
                  <a:pt x="258" y="0"/>
                </a:cubicBezTo>
                <a:cubicBezTo>
                  <a:pt x="395" y="0"/>
                  <a:pt x="507" y="107"/>
                  <a:pt x="515" y="242"/>
                </a:cubicBezTo>
              </a:path>
            </a:pathLst>
          </a:custGeom>
          <a:noFill/>
          <a:ln cap="rnd" cmpd="sng" w="38100">
            <a:solidFill>
              <a:srgbClr val="7EA82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53"/>
          <p:cNvSpPr/>
          <p:nvPr/>
        </p:nvSpPr>
        <p:spPr>
          <a:xfrm>
            <a:off x="3975021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00D9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53"/>
          <p:cNvSpPr/>
          <p:nvPr/>
        </p:nvSpPr>
        <p:spPr>
          <a:xfrm>
            <a:off x="1077040" y="2488566"/>
            <a:ext cx="1468041" cy="694135"/>
          </a:xfrm>
          <a:custGeom>
            <a:rect b="b" l="l" r="r" t="t"/>
            <a:pathLst>
              <a:path extrusionOk="0" h="243" w="514">
                <a:moveTo>
                  <a:pt x="514" y="0"/>
                </a:moveTo>
                <a:cubicBezTo>
                  <a:pt x="506" y="135"/>
                  <a:pt x="394" y="243"/>
                  <a:pt x="257" y="243"/>
                </a:cubicBezTo>
                <a:cubicBezTo>
                  <a:pt x="120" y="243"/>
                  <a:pt x="8" y="135"/>
                  <a:pt x="0" y="0"/>
                </a:cubicBezTo>
              </a:path>
            </a:pathLst>
          </a:custGeom>
          <a:noFill/>
          <a:ln cap="rnd" cmpd="sng" w="38100">
            <a:solidFill>
              <a:srgbClr val="7EA82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53"/>
          <p:cNvSpPr/>
          <p:nvPr/>
        </p:nvSpPr>
        <p:spPr>
          <a:xfrm>
            <a:off x="2502218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00D9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53"/>
          <p:cNvSpPr/>
          <p:nvPr/>
        </p:nvSpPr>
        <p:spPr>
          <a:xfrm>
            <a:off x="1031796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00D9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53"/>
          <p:cNvSpPr/>
          <p:nvPr/>
        </p:nvSpPr>
        <p:spPr>
          <a:xfrm>
            <a:off x="7145656" y="1894444"/>
            <a:ext cx="1098947" cy="1102519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53"/>
          <p:cNvSpPr/>
          <p:nvPr/>
        </p:nvSpPr>
        <p:spPr>
          <a:xfrm>
            <a:off x="5676424" y="1894444"/>
            <a:ext cx="1101329" cy="1102519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53"/>
          <p:cNvSpPr/>
          <p:nvPr/>
        </p:nvSpPr>
        <p:spPr>
          <a:xfrm>
            <a:off x="4203621" y="1894444"/>
            <a:ext cx="1101329" cy="1102519"/>
          </a:xfrm>
          <a:prstGeom prst="ellipse">
            <a:avLst/>
          </a:prstGeom>
          <a:noFill/>
          <a:ln cap="rnd" cmpd="sng" w="3810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53"/>
          <p:cNvSpPr/>
          <p:nvPr/>
        </p:nvSpPr>
        <p:spPr>
          <a:xfrm>
            <a:off x="2733199" y="1894444"/>
            <a:ext cx="1101329" cy="1102519"/>
          </a:xfrm>
          <a:prstGeom prst="ellipse">
            <a:avLst/>
          </a:prstGeom>
          <a:noFill/>
          <a:ln cap="rnd" cmpd="sng" w="3810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53"/>
          <p:cNvSpPr/>
          <p:nvPr/>
        </p:nvSpPr>
        <p:spPr>
          <a:xfrm>
            <a:off x="1260396" y="1894444"/>
            <a:ext cx="1101329" cy="1102519"/>
          </a:xfrm>
          <a:prstGeom prst="ellipse">
            <a:avLst/>
          </a:prstGeom>
          <a:noFill/>
          <a:ln cap="rnd" cmpd="sng" w="3810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6" name="Google Shape;146;p53"/>
          <p:cNvGrpSpPr/>
          <p:nvPr/>
        </p:nvGrpSpPr>
        <p:grpSpPr>
          <a:xfrm>
            <a:off x="7478098" y="3585027"/>
            <a:ext cx="1286592" cy="1246483"/>
            <a:chOff x="7356330" y="3501344"/>
            <a:chExt cx="1438195" cy="1393360"/>
          </a:xfrm>
        </p:grpSpPr>
        <p:grpSp>
          <p:nvGrpSpPr>
            <p:cNvPr id="147" name="Google Shape;147;p53"/>
            <p:cNvGrpSpPr/>
            <p:nvPr/>
          </p:nvGrpSpPr>
          <p:grpSpPr>
            <a:xfrm>
              <a:off x="7356330" y="3501344"/>
              <a:ext cx="1438195" cy="1393360"/>
              <a:chOff x="9825990" y="4682827"/>
              <a:chExt cx="1844040" cy="1786553"/>
            </a:xfrm>
          </p:grpSpPr>
          <p:sp>
            <p:nvSpPr>
              <p:cNvPr id="148" name="Google Shape;148;p53"/>
              <p:cNvSpPr/>
              <p:nvPr/>
            </p:nvSpPr>
            <p:spPr>
              <a:xfrm>
                <a:off x="9825990" y="4682827"/>
                <a:ext cx="1844040" cy="1786553"/>
              </a:xfrm>
              <a:prstGeom prst="roundRect">
                <a:avLst>
                  <a:gd fmla="val 10004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149" name="Google Shape;149;p53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0384355" y="4833564"/>
                <a:ext cx="727310" cy="72731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50" name="Google Shape;150;p53"/>
            <p:cNvSpPr txBox="1"/>
            <p:nvPr/>
          </p:nvSpPr>
          <p:spPr>
            <a:xfrm>
              <a:off x="7356330" y="4269810"/>
              <a:ext cx="1438195" cy="3282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pt-BR" sz="900" u="none" cap="none" strike="noStrike">
                  <a:solidFill>
                    <a:srgbClr val="0C0C0C"/>
                  </a:solidFill>
                  <a:latin typeface="Chakra Petch"/>
                  <a:ea typeface="Chakra Petch"/>
                  <a:cs typeface="Chakra Petch"/>
                  <a:sym typeface="Chakra Petch"/>
                </a:rPr>
                <a:t>INSERIR PESSOA 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pt-BR" sz="900" u="none" cap="none" strike="noStrike">
                  <a:solidFill>
                    <a:srgbClr val="0C0C0C"/>
                  </a:solidFill>
                  <a:latin typeface="Chakra Petch"/>
                  <a:ea typeface="Chakra Petch"/>
                  <a:cs typeface="Chakra Petch"/>
                  <a:sym typeface="Chakra Petch"/>
                </a:rPr>
                <a:t>INSTRUTORA AQUI</a:t>
              </a:r>
              <a:endParaRPr/>
            </a:p>
          </p:txBody>
        </p:sp>
      </p:grpSp>
      <p:sp>
        <p:nvSpPr>
          <p:cNvPr id="151" name="Google Shape;151;p53"/>
          <p:cNvSpPr txBox="1"/>
          <p:nvPr/>
        </p:nvSpPr>
        <p:spPr>
          <a:xfrm>
            <a:off x="676580" y="900964"/>
            <a:ext cx="2123421" cy="7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LEVANTAMENTO DE </a:t>
            </a:r>
            <a:r>
              <a:rPr b="1" i="0" lang="pt-BR" sz="2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REQUISITOS</a:t>
            </a:r>
            <a:endParaRPr b="1" i="0" sz="1800" u="none" cap="none" strike="noStrike">
              <a:solidFill>
                <a:srgbClr val="DBE96D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152" name="Google Shape;152;p53"/>
          <p:cNvSpPr txBox="1"/>
          <p:nvPr/>
        </p:nvSpPr>
        <p:spPr>
          <a:xfrm>
            <a:off x="3807682" y="900964"/>
            <a:ext cx="1786598" cy="7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MODELO </a:t>
            </a:r>
            <a:r>
              <a:rPr b="1" lang="pt-BR" sz="2000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LÓGICO </a:t>
            </a:r>
            <a:endParaRPr b="1" i="0" sz="1800" u="none" cap="none" strike="noStrike">
              <a:solidFill>
                <a:srgbClr val="DBE96D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153" name="Google Shape;153;p53"/>
          <p:cNvSpPr txBox="1"/>
          <p:nvPr/>
        </p:nvSpPr>
        <p:spPr>
          <a:xfrm>
            <a:off x="2179434" y="3169356"/>
            <a:ext cx="2191743" cy="59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MODELO </a:t>
            </a:r>
            <a:r>
              <a:rPr b="1" lang="pt-BR" sz="2000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CONCEITUAL</a:t>
            </a:r>
            <a:endParaRPr b="1" i="0" sz="1800" u="none" cap="none" strike="noStrike">
              <a:solidFill>
                <a:srgbClr val="DBE96D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pic>
        <p:nvPicPr>
          <p:cNvPr id="154" name="Google Shape;154;p5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65280" y="2127686"/>
            <a:ext cx="630966" cy="57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5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426367" y="2127685"/>
            <a:ext cx="630966" cy="57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5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83022" y="2137085"/>
            <a:ext cx="630966" cy="57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5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549296" y="2137085"/>
            <a:ext cx="586322" cy="586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5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889451" y="2133798"/>
            <a:ext cx="651733" cy="651733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53"/>
          <p:cNvSpPr txBox="1"/>
          <p:nvPr/>
        </p:nvSpPr>
        <p:spPr>
          <a:xfrm>
            <a:off x="360363" y="4697860"/>
            <a:ext cx="18996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"/>
                <a:ea typeface="Chakra Petch"/>
                <a:cs typeface="Chakra Petch"/>
                <a:sym typeface="Chakra Petch"/>
              </a:rPr>
              <a:t>01000101 01110011 01100011 01101111 01101100 01100001 00100000 01100100 01100101 00100000 01000100 01100001 01100100 01101111 01110011 00001010 </a:t>
            </a:r>
            <a:endParaRPr b="0" i="0" sz="500" u="none" cap="none" strike="noStrike">
              <a:solidFill>
                <a:srgbClr val="77A31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  <p:transition advClick="0" advTm="4000" spd="slow" p14:dur="2000"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4" name="Google Shape;164;p54"/>
          <p:cNvCxnSpPr>
            <a:stCxn id="165" idx="2"/>
          </p:cNvCxnSpPr>
          <p:nvPr/>
        </p:nvCxnSpPr>
        <p:spPr>
          <a:xfrm rot="10800000">
            <a:off x="96" y="2444513"/>
            <a:ext cx="1031700" cy="0"/>
          </a:xfrm>
          <a:prstGeom prst="straightConnector1">
            <a:avLst/>
          </a:prstGeom>
          <a:noFill/>
          <a:ln cap="flat" cmpd="sng" w="38100">
            <a:solidFill>
              <a:srgbClr val="7EA8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6" name="Google Shape;166;p54"/>
          <p:cNvSpPr/>
          <p:nvPr/>
        </p:nvSpPr>
        <p:spPr>
          <a:xfrm>
            <a:off x="6959919" y="2488566"/>
            <a:ext cx="1470422" cy="694135"/>
          </a:xfrm>
          <a:custGeom>
            <a:rect b="b" l="l" r="r" t="t"/>
            <a:pathLst>
              <a:path extrusionOk="0" h="243" w="515">
                <a:moveTo>
                  <a:pt x="515" y="0"/>
                </a:moveTo>
                <a:cubicBezTo>
                  <a:pt x="507" y="135"/>
                  <a:pt x="395" y="243"/>
                  <a:pt x="258" y="243"/>
                </a:cubicBezTo>
                <a:cubicBezTo>
                  <a:pt x="121" y="243"/>
                  <a:pt x="8" y="135"/>
                  <a:pt x="0" y="0"/>
                </a:cubicBezTo>
              </a:path>
            </a:pathLst>
          </a:cu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54"/>
          <p:cNvSpPr/>
          <p:nvPr/>
        </p:nvSpPr>
        <p:spPr>
          <a:xfrm>
            <a:off x="8387478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54"/>
          <p:cNvSpPr/>
          <p:nvPr/>
        </p:nvSpPr>
        <p:spPr>
          <a:xfrm>
            <a:off x="5490687" y="1708706"/>
            <a:ext cx="1469231" cy="691754"/>
          </a:xfrm>
          <a:custGeom>
            <a:rect b="b" l="l" r="r" t="t"/>
            <a:pathLst>
              <a:path extrusionOk="0" h="242" w="515">
                <a:moveTo>
                  <a:pt x="0" y="242"/>
                </a:moveTo>
                <a:cubicBezTo>
                  <a:pt x="8" y="107"/>
                  <a:pt x="121" y="0"/>
                  <a:pt x="258" y="0"/>
                </a:cubicBezTo>
                <a:cubicBezTo>
                  <a:pt x="395" y="0"/>
                  <a:pt x="507" y="107"/>
                  <a:pt x="515" y="242"/>
                </a:cubicBezTo>
              </a:path>
            </a:pathLst>
          </a:custGeom>
          <a:noFill/>
          <a:ln cap="rnd" cmpd="sng" w="38100">
            <a:solidFill>
              <a:srgbClr val="7EA82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54"/>
          <p:cNvSpPr/>
          <p:nvPr/>
        </p:nvSpPr>
        <p:spPr>
          <a:xfrm>
            <a:off x="6914675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54"/>
          <p:cNvSpPr/>
          <p:nvPr/>
        </p:nvSpPr>
        <p:spPr>
          <a:xfrm>
            <a:off x="4020265" y="2488566"/>
            <a:ext cx="1466850" cy="694135"/>
          </a:xfrm>
          <a:custGeom>
            <a:rect b="b" l="l" r="r" t="t"/>
            <a:pathLst>
              <a:path extrusionOk="0" h="243" w="514">
                <a:moveTo>
                  <a:pt x="514" y="0"/>
                </a:moveTo>
                <a:cubicBezTo>
                  <a:pt x="506" y="135"/>
                  <a:pt x="394" y="243"/>
                  <a:pt x="257" y="243"/>
                </a:cubicBezTo>
                <a:cubicBezTo>
                  <a:pt x="120" y="243"/>
                  <a:pt x="8" y="135"/>
                  <a:pt x="0" y="0"/>
                </a:cubicBezTo>
              </a:path>
            </a:pathLst>
          </a:custGeom>
          <a:noFill/>
          <a:ln cap="rnd" cmpd="sng" w="38100">
            <a:solidFill>
              <a:srgbClr val="7EA82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54"/>
          <p:cNvSpPr/>
          <p:nvPr/>
        </p:nvSpPr>
        <p:spPr>
          <a:xfrm>
            <a:off x="5444253" y="2400460"/>
            <a:ext cx="89297" cy="88106"/>
          </a:xfrm>
          <a:prstGeom prst="ellipse">
            <a:avLst/>
          </a:prstGeom>
          <a:noFill/>
          <a:ln cap="rnd" cmpd="sng" w="38100">
            <a:solidFill>
              <a:srgbClr val="00D9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54"/>
          <p:cNvSpPr/>
          <p:nvPr/>
        </p:nvSpPr>
        <p:spPr>
          <a:xfrm>
            <a:off x="2547462" y="1708706"/>
            <a:ext cx="1470422" cy="691754"/>
          </a:xfrm>
          <a:custGeom>
            <a:rect b="b" l="l" r="r" t="t"/>
            <a:pathLst>
              <a:path extrusionOk="0" h="242" w="515">
                <a:moveTo>
                  <a:pt x="0" y="242"/>
                </a:moveTo>
                <a:cubicBezTo>
                  <a:pt x="8" y="107"/>
                  <a:pt x="121" y="0"/>
                  <a:pt x="258" y="0"/>
                </a:cubicBezTo>
                <a:cubicBezTo>
                  <a:pt x="395" y="0"/>
                  <a:pt x="507" y="107"/>
                  <a:pt x="515" y="242"/>
                </a:cubicBezTo>
              </a:path>
            </a:pathLst>
          </a:custGeom>
          <a:noFill/>
          <a:ln cap="rnd" cmpd="sng" w="38100">
            <a:solidFill>
              <a:srgbClr val="7EA82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54"/>
          <p:cNvSpPr/>
          <p:nvPr/>
        </p:nvSpPr>
        <p:spPr>
          <a:xfrm>
            <a:off x="3975021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00D9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54"/>
          <p:cNvSpPr/>
          <p:nvPr/>
        </p:nvSpPr>
        <p:spPr>
          <a:xfrm>
            <a:off x="1077040" y="2488566"/>
            <a:ext cx="1468041" cy="694135"/>
          </a:xfrm>
          <a:custGeom>
            <a:rect b="b" l="l" r="r" t="t"/>
            <a:pathLst>
              <a:path extrusionOk="0" h="243" w="514">
                <a:moveTo>
                  <a:pt x="514" y="0"/>
                </a:moveTo>
                <a:cubicBezTo>
                  <a:pt x="506" y="135"/>
                  <a:pt x="394" y="243"/>
                  <a:pt x="257" y="243"/>
                </a:cubicBezTo>
                <a:cubicBezTo>
                  <a:pt x="120" y="243"/>
                  <a:pt x="8" y="135"/>
                  <a:pt x="0" y="0"/>
                </a:cubicBezTo>
              </a:path>
            </a:pathLst>
          </a:custGeom>
          <a:noFill/>
          <a:ln cap="rnd" cmpd="sng" w="38100">
            <a:solidFill>
              <a:srgbClr val="7EA82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54"/>
          <p:cNvSpPr/>
          <p:nvPr/>
        </p:nvSpPr>
        <p:spPr>
          <a:xfrm>
            <a:off x="2502218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00D9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54"/>
          <p:cNvSpPr/>
          <p:nvPr/>
        </p:nvSpPr>
        <p:spPr>
          <a:xfrm>
            <a:off x="1031796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00D9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54"/>
          <p:cNvSpPr/>
          <p:nvPr/>
        </p:nvSpPr>
        <p:spPr>
          <a:xfrm>
            <a:off x="7145656" y="1894444"/>
            <a:ext cx="1098947" cy="1102519"/>
          </a:xfrm>
          <a:prstGeom prst="ellipse">
            <a:avLst/>
          </a:prstGeom>
          <a:noFill/>
          <a:ln cap="rnd" cmpd="sng" w="38100">
            <a:solidFill>
              <a:srgbClr val="2C2C2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54"/>
          <p:cNvSpPr/>
          <p:nvPr/>
        </p:nvSpPr>
        <p:spPr>
          <a:xfrm>
            <a:off x="5676424" y="1894444"/>
            <a:ext cx="1101329" cy="1102519"/>
          </a:xfrm>
          <a:prstGeom prst="ellipse">
            <a:avLst/>
          </a:prstGeom>
          <a:noFill/>
          <a:ln cap="rnd" cmpd="sng" w="3810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54"/>
          <p:cNvSpPr/>
          <p:nvPr/>
        </p:nvSpPr>
        <p:spPr>
          <a:xfrm>
            <a:off x="4203621" y="1894444"/>
            <a:ext cx="1101329" cy="1102519"/>
          </a:xfrm>
          <a:prstGeom prst="ellipse">
            <a:avLst/>
          </a:prstGeom>
          <a:noFill/>
          <a:ln cap="rnd" cmpd="sng" w="3810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54"/>
          <p:cNvSpPr/>
          <p:nvPr/>
        </p:nvSpPr>
        <p:spPr>
          <a:xfrm>
            <a:off x="2733199" y="1894444"/>
            <a:ext cx="1101329" cy="1102519"/>
          </a:xfrm>
          <a:prstGeom prst="ellipse">
            <a:avLst/>
          </a:prstGeom>
          <a:noFill/>
          <a:ln cap="rnd" cmpd="sng" w="3810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54"/>
          <p:cNvSpPr/>
          <p:nvPr/>
        </p:nvSpPr>
        <p:spPr>
          <a:xfrm>
            <a:off x="1260396" y="1894444"/>
            <a:ext cx="1101329" cy="1102519"/>
          </a:xfrm>
          <a:prstGeom prst="ellipse">
            <a:avLst/>
          </a:prstGeom>
          <a:noFill/>
          <a:ln cap="rnd" cmpd="sng" w="3810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1" name="Google Shape;181;p54"/>
          <p:cNvGrpSpPr/>
          <p:nvPr/>
        </p:nvGrpSpPr>
        <p:grpSpPr>
          <a:xfrm>
            <a:off x="7478098" y="3585027"/>
            <a:ext cx="1286592" cy="1246483"/>
            <a:chOff x="7356330" y="3501344"/>
            <a:chExt cx="1438195" cy="1393360"/>
          </a:xfrm>
        </p:grpSpPr>
        <p:grpSp>
          <p:nvGrpSpPr>
            <p:cNvPr id="182" name="Google Shape;182;p54"/>
            <p:cNvGrpSpPr/>
            <p:nvPr/>
          </p:nvGrpSpPr>
          <p:grpSpPr>
            <a:xfrm>
              <a:off x="7356330" y="3501344"/>
              <a:ext cx="1438195" cy="1393360"/>
              <a:chOff x="9825990" y="4682827"/>
              <a:chExt cx="1844040" cy="1786553"/>
            </a:xfrm>
          </p:grpSpPr>
          <p:sp>
            <p:nvSpPr>
              <p:cNvPr id="183" name="Google Shape;183;p54"/>
              <p:cNvSpPr/>
              <p:nvPr/>
            </p:nvSpPr>
            <p:spPr>
              <a:xfrm>
                <a:off x="9825990" y="4682827"/>
                <a:ext cx="1844040" cy="1786553"/>
              </a:xfrm>
              <a:prstGeom prst="roundRect">
                <a:avLst>
                  <a:gd fmla="val 10004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184" name="Google Shape;184;p54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0384355" y="4833564"/>
                <a:ext cx="727310" cy="72731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85" name="Google Shape;185;p54"/>
            <p:cNvSpPr txBox="1"/>
            <p:nvPr/>
          </p:nvSpPr>
          <p:spPr>
            <a:xfrm>
              <a:off x="7356330" y="4269810"/>
              <a:ext cx="1438195" cy="3282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pt-BR" sz="900" u="none" cap="none" strike="noStrike">
                  <a:solidFill>
                    <a:srgbClr val="0C0C0C"/>
                  </a:solidFill>
                  <a:latin typeface="Chakra Petch"/>
                  <a:ea typeface="Chakra Petch"/>
                  <a:cs typeface="Chakra Petch"/>
                  <a:sym typeface="Chakra Petch"/>
                </a:rPr>
                <a:t>INSERIR PESSOA 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pt-BR" sz="900" u="none" cap="none" strike="noStrike">
                  <a:solidFill>
                    <a:srgbClr val="0C0C0C"/>
                  </a:solidFill>
                  <a:latin typeface="Chakra Petch"/>
                  <a:ea typeface="Chakra Petch"/>
                  <a:cs typeface="Chakra Petch"/>
                  <a:sym typeface="Chakra Petch"/>
                </a:rPr>
                <a:t>INSTRUTORA AQUI</a:t>
              </a:r>
              <a:endParaRPr/>
            </a:p>
          </p:txBody>
        </p:sp>
      </p:grpSp>
      <p:sp>
        <p:nvSpPr>
          <p:cNvPr id="186" name="Google Shape;186;p54"/>
          <p:cNvSpPr txBox="1"/>
          <p:nvPr/>
        </p:nvSpPr>
        <p:spPr>
          <a:xfrm>
            <a:off x="676580" y="900964"/>
            <a:ext cx="2123421" cy="7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LEVANTAMENTO DE </a:t>
            </a:r>
            <a:r>
              <a:rPr b="1" i="0" lang="pt-BR" sz="2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REQUISITOS</a:t>
            </a:r>
            <a:endParaRPr b="1" i="0" sz="1800" u="none" cap="none" strike="noStrike">
              <a:solidFill>
                <a:srgbClr val="DBE96D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187" name="Google Shape;187;p54"/>
          <p:cNvSpPr txBox="1"/>
          <p:nvPr/>
        </p:nvSpPr>
        <p:spPr>
          <a:xfrm>
            <a:off x="3807682" y="900964"/>
            <a:ext cx="1786598" cy="7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MODELO </a:t>
            </a:r>
            <a:r>
              <a:rPr b="1" lang="pt-BR" sz="2000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LÓGICO </a:t>
            </a:r>
            <a:endParaRPr b="1" i="0" sz="1800" u="none" cap="none" strike="noStrike">
              <a:solidFill>
                <a:srgbClr val="DBE96D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188" name="Google Shape;188;p54"/>
          <p:cNvSpPr txBox="1"/>
          <p:nvPr/>
        </p:nvSpPr>
        <p:spPr>
          <a:xfrm>
            <a:off x="2179434" y="3169356"/>
            <a:ext cx="2191743" cy="59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MODELO </a:t>
            </a:r>
            <a:r>
              <a:rPr b="1" lang="pt-BR" sz="2000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CONCEITUAL</a:t>
            </a:r>
            <a:endParaRPr b="1" i="0" sz="1800" u="none" cap="none" strike="noStrike">
              <a:solidFill>
                <a:srgbClr val="DBE96D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189" name="Google Shape;189;p54"/>
          <p:cNvSpPr txBox="1"/>
          <p:nvPr/>
        </p:nvSpPr>
        <p:spPr>
          <a:xfrm>
            <a:off x="5133127" y="3182701"/>
            <a:ext cx="2123421" cy="7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NORMALIZAÇÃO</a:t>
            </a:r>
            <a:endParaRPr b="1" i="0" sz="1800" u="none" cap="none" strike="noStrike">
              <a:solidFill>
                <a:srgbClr val="DBE96D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pic>
        <p:nvPicPr>
          <p:cNvPr id="190" name="Google Shape;190;p5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65280" y="2127686"/>
            <a:ext cx="630966" cy="57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5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426367" y="2127685"/>
            <a:ext cx="630966" cy="57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5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83022" y="2137085"/>
            <a:ext cx="630966" cy="57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5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549296" y="2137085"/>
            <a:ext cx="586322" cy="586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5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889451" y="2133798"/>
            <a:ext cx="651733" cy="651733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54"/>
          <p:cNvSpPr txBox="1"/>
          <p:nvPr/>
        </p:nvSpPr>
        <p:spPr>
          <a:xfrm>
            <a:off x="360363" y="4697860"/>
            <a:ext cx="18996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"/>
                <a:ea typeface="Chakra Petch"/>
                <a:cs typeface="Chakra Petch"/>
                <a:sym typeface="Chakra Petch"/>
              </a:rPr>
              <a:t>01000101 01110011 01100011 01101111 01101100 01100001 00100000 01100100 01100101 00100000 01000100 01100001 01100100 01101111 01110011 00001010 </a:t>
            </a:r>
            <a:endParaRPr b="0" i="0" sz="500" u="none" cap="none" strike="noStrike">
              <a:solidFill>
                <a:srgbClr val="77A31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  <p:transition advClick="0" advTm="4000" spd="slow" p14:dur="2000"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0" name="Google Shape;200;p55"/>
          <p:cNvCxnSpPr>
            <a:stCxn id="201" idx="2"/>
          </p:cNvCxnSpPr>
          <p:nvPr/>
        </p:nvCxnSpPr>
        <p:spPr>
          <a:xfrm rot="10800000">
            <a:off x="96" y="2444513"/>
            <a:ext cx="1031700" cy="0"/>
          </a:xfrm>
          <a:prstGeom prst="straightConnector1">
            <a:avLst/>
          </a:prstGeom>
          <a:noFill/>
          <a:ln cap="flat" cmpd="sng" w="38100">
            <a:solidFill>
              <a:srgbClr val="7EA8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02" name="Google Shape;202;p55"/>
          <p:cNvSpPr/>
          <p:nvPr/>
        </p:nvSpPr>
        <p:spPr>
          <a:xfrm>
            <a:off x="6959919" y="2488566"/>
            <a:ext cx="1470422" cy="694135"/>
          </a:xfrm>
          <a:custGeom>
            <a:rect b="b" l="l" r="r" t="t"/>
            <a:pathLst>
              <a:path extrusionOk="0" h="243" w="515">
                <a:moveTo>
                  <a:pt x="515" y="0"/>
                </a:moveTo>
                <a:cubicBezTo>
                  <a:pt x="507" y="135"/>
                  <a:pt x="395" y="243"/>
                  <a:pt x="258" y="243"/>
                </a:cubicBezTo>
                <a:cubicBezTo>
                  <a:pt x="121" y="243"/>
                  <a:pt x="8" y="135"/>
                  <a:pt x="0" y="0"/>
                </a:cubicBezTo>
              </a:path>
            </a:pathLst>
          </a:custGeom>
          <a:noFill/>
          <a:ln cap="rnd" cmpd="sng" w="38100">
            <a:solidFill>
              <a:srgbClr val="7EA82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55"/>
          <p:cNvSpPr/>
          <p:nvPr/>
        </p:nvSpPr>
        <p:spPr>
          <a:xfrm>
            <a:off x="8387478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00D9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55"/>
          <p:cNvSpPr/>
          <p:nvPr/>
        </p:nvSpPr>
        <p:spPr>
          <a:xfrm>
            <a:off x="5490687" y="1708706"/>
            <a:ext cx="1469231" cy="691754"/>
          </a:xfrm>
          <a:custGeom>
            <a:rect b="b" l="l" r="r" t="t"/>
            <a:pathLst>
              <a:path extrusionOk="0" h="242" w="515">
                <a:moveTo>
                  <a:pt x="0" y="242"/>
                </a:moveTo>
                <a:cubicBezTo>
                  <a:pt x="8" y="107"/>
                  <a:pt x="121" y="0"/>
                  <a:pt x="258" y="0"/>
                </a:cubicBezTo>
                <a:cubicBezTo>
                  <a:pt x="395" y="0"/>
                  <a:pt x="507" y="107"/>
                  <a:pt x="515" y="242"/>
                </a:cubicBezTo>
              </a:path>
            </a:pathLst>
          </a:custGeom>
          <a:noFill/>
          <a:ln cap="rnd" cmpd="sng" w="38100">
            <a:solidFill>
              <a:srgbClr val="7EA82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55"/>
          <p:cNvSpPr/>
          <p:nvPr/>
        </p:nvSpPr>
        <p:spPr>
          <a:xfrm>
            <a:off x="6914675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00D9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55"/>
          <p:cNvSpPr/>
          <p:nvPr/>
        </p:nvSpPr>
        <p:spPr>
          <a:xfrm>
            <a:off x="4020265" y="2488566"/>
            <a:ext cx="1466850" cy="694135"/>
          </a:xfrm>
          <a:custGeom>
            <a:rect b="b" l="l" r="r" t="t"/>
            <a:pathLst>
              <a:path extrusionOk="0" h="243" w="514">
                <a:moveTo>
                  <a:pt x="514" y="0"/>
                </a:moveTo>
                <a:cubicBezTo>
                  <a:pt x="506" y="135"/>
                  <a:pt x="394" y="243"/>
                  <a:pt x="257" y="243"/>
                </a:cubicBezTo>
                <a:cubicBezTo>
                  <a:pt x="120" y="243"/>
                  <a:pt x="8" y="135"/>
                  <a:pt x="0" y="0"/>
                </a:cubicBezTo>
              </a:path>
            </a:pathLst>
          </a:custGeom>
          <a:noFill/>
          <a:ln cap="rnd" cmpd="sng" w="38100">
            <a:solidFill>
              <a:srgbClr val="7EA82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55"/>
          <p:cNvSpPr/>
          <p:nvPr/>
        </p:nvSpPr>
        <p:spPr>
          <a:xfrm>
            <a:off x="5444253" y="2400460"/>
            <a:ext cx="89297" cy="88106"/>
          </a:xfrm>
          <a:prstGeom prst="ellipse">
            <a:avLst/>
          </a:prstGeom>
          <a:noFill/>
          <a:ln cap="rnd" cmpd="sng" w="38100">
            <a:solidFill>
              <a:srgbClr val="00D9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55"/>
          <p:cNvSpPr/>
          <p:nvPr/>
        </p:nvSpPr>
        <p:spPr>
          <a:xfrm>
            <a:off x="2547462" y="1708706"/>
            <a:ext cx="1470422" cy="691754"/>
          </a:xfrm>
          <a:custGeom>
            <a:rect b="b" l="l" r="r" t="t"/>
            <a:pathLst>
              <a:path extrusionOk="0" h="242" w="515">
                <a:moveTo>
                  <a:pt x="0" y="242"/>
                </a:moveTo>
                <a:cubicBezTo>
                  <a:pt x="8" y="107"/>
                  <a:pt x="121" y="0"/>
                  <a:pt x="258" y="0"/>
                </a:cubicBezTo>
                <a:cubicBezTo>
                  <a:pt x="395" y="0"/>
                  <a:pt x="507" y="107"/>
                  <a:pt x="515" y="242"/>
                </a:cubicBezTo>
              </a:path>
            </a:pathLst>
          </a:custGeom>
          <a:noFill/>
          <a:ln cap="rnd" cmpd="sng" w="38100">
            <a:solidFill>
              <a:srgbClr val="7EA82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55"/>
          <p:cNvSpPr/>
          <p:nvPr/>
        </p:nvSpPr>
        <p:spPr>
          <a:xfrm>
            <a:off x="3975021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00D9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55"/>
          <p:cNvSpPr/>
          <p:nvPr/>
        </p:nvSpPr>
        <p:spPr>
          <a:xfrm>
            <a:off x="1077040" y="2488566"/>
            <a:ext cx="1468041" cy="694135"/>
          </a:xfrm>
          <a:custGeom>
            <a:rect b="b" l="l" r="r" t="t"/>
            <a:pathLst>
              <a:path extrusionOk="0" h="243" w="514">
                <a:moveTo>
                  <a:pt x="514" y="0"/>
                </a:moveTo>
                <a:cubicBezTo>
                  <a:pt x="506" y="135"/>
                  <a:pt x="394" y="243"/>
                  <a:pt x="257" y="243"/>
                </a:cubicBezTo>
                <a:cubicBezTo>
                  <a:pt x="120" y="243"/>
                  <a:pt x="8" y="135"/>
                  <a:pt x="0" y="0"/>
                </a:cubicBezTo>
              </a:path>
            </a:pathLst>
          </a:custGeom>
          <a:noFill/>
          <a:ln cap="rnd" cmpd="sng" w="38100">
            <a:solidFill>
              <a:srgbClr val="7EA82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55"/>
          <p:cNvSpPr/>
          <p:nvPr/>
        </p:nvSpPr>
        <p:spPr>
          <a:xfrm>
            <a:off x="2502218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00D9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55"/>
          <p:cNvSpPr/>
          <p:nvPr/>
        </p:nvSpPr>
        <p:spPr>
          <a:xfrm>
            <a:off x="1031796" y="2400460"/>
            <a:ext cx="88106" cy="88106"/>
          </a:xfrm>
          <a:prstGeom prst="ellipse">
            <a:avLst/>
          </a:prstGeom>
          <a:noFill/>
          <a:ln cap="rnd" cmpd="sng" w="38100">
            <a:solidFill>
              <a:srgbClr val="00D9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55"/>
          <p:cNvSpPr/>
          <p:nvPr/>
        </p:nvSpPr>
        <p:spPr>
          <a:xfrm>
            <a:off x="7145656" y="1894444"/>
            <a:ext cx="1098947" cy="1102519"/>
          </a:xfrm>
          <a:prstGeom prst="ellipse">
            <a:avLst/>
          </a:prstGeom>
          <a:noFill/>
          <a:ln cap="rnd" cmpd="sng" w="3810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55"/>
          <p:cNvSpPr/>
          <p:nvPr/>
        </p:nvSpPr>
        <p:spPr>
          <a:xfrm>
            <a:off x="5676424" y="1894444"/>
            <a:ext cx="1101300" cy="1102500"/>
          </a:xfrm>
          <a:prstGeom prst="ellipse">
            <a:avLst/>
          </a:prstGeom>
          <a:noFill/>
          <a:ln cap="rnd" cmpd="sng" w="3810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55"/>
          <p:cNvSpPr/>
          <p:nvPr/>
        </p:nvSpPr>
        <p:spPr>
          <a:xfrm>
            <a:off x="4203621" y="1894444"/>
            <a:ext cx="1101329" cy="1102519"/>
          </a:xfrm>
          <a:prstGeom prst="ellipse">
            <a:avLst/>
          </a:prstGeom>
          <a:noFill/>
          <a:ln cap="rnd" cmpd="sng" w="3810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55"/>
          <p:cNvSpPr/>
          <p:nvPr/>
        </p:nvSpPr>
        <p:spPr>
          <a:xfrm>
            <a:off x="2733199" y="1894444"/>
            <a:ext cx="1101329" cy="1102519"/>
          </a:xfrm>
          <a:prstGeom prst="ellipse">
            <a:avLst/>
          </a:prstGeom>
          <a:noFill/>
          <a:ln cap="rnd" cmpd="sng" w="3810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55"/>
          <p:cNvSpPr/>
          <p:nvPr/>
        </p:nvSpPr>
        <p:spPr>
          <a:xfrm>
            <a:off x="1260396" y="1894444"/>
            <a:ext cx="1101329" cy="1102519"/>
          </a:xfrm>
          <a:prstGeom prst="ellipse">
            <a:avLst/>
          </a:prstGeom>
          <a:noFill/>
          <a:ln cap="rnd" cmpd="sng" w="38100">
            <a:solidFill>
              <a:srgbClr val="DBE9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7" name="Google Shape;217;p55"/>
          <p:cNvGrpSpPr/>
          <p:nvPr/>
        </p:nvGrpSpPr>
        <p:grpSpPr>
          <a:xfrm>
            <a:off x="7478098" y="3585027"/>
            <a:ext cx="1286592" cy="1246483"/>
            <a:chOff x="7356330" y="3501344"/>
            <a:chExt cx="1438195" cy="1393360"/>
          </a:xfrm>
        </p:grpSpPr>
        <p:grpSp>
          <p:nvGrpSpPr>
            <p:cNvPr id="218" name="Google Shape;218;p55"/>
            <p:cNvGrpSpPr/>
            <p:nvPr/>
          </p:nvGrpSpPr>
          <p:grpSpPr>
            <a:xfrm>
              <a:off x="7356330" y="3501344"/>
              <a:ext cx="1438195" cy="1393360"/>
              <a:chOff x="9825990" y="4682827"/>
              <a:chExt cx="1844040" cy="1786553"/>
            </a:xfrm>
          </p:grpSpPr>
          <p:sp>
            <p:nvSpPr>
              <p:cNvPr id="219" name="Google Shape;219;p55"/>
              <p:cNvSpPr/>
              <p:nvPr/>
            </p:nvSpPr>
            <p:spPr>
              <a:xfrm>
                <a:off x="9825990" y="4682827"/>
                <a:ext cx="1844040" cy="1786553"/>
              </a:xfrm>
              <a:prstGeom prst="roundRect">
                <a:avLst>
                  <a:gd fmla="val 10004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20" name="Google Shape;220;p55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0384355" y="4833564"/>
                <a:ext cx="727310" cy="72731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21" name="Google Shape;221;p55"/>
            <p:cNvSpPr txBox="1"/>
            <p:nvPr/>
          </p:nvSpPr>
          <p:spPr>
            <a:xfrm>
              <a:off x="7356330" y="4269810"/>
              <a:ext cx="1438195" cy="3282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pt-BR" sz="900" u="none" cap="none" strike="noStrike">
                  <a:solidFill>
                    <a:srgbClr val="0C0C0C"/>
                  </a:solidFill>
                  <a:latin typeface="Chakra Petch"/>
                  <a:ea typeface="Chakra Petch"/>
                  <a:cs typeface="Chakra Petch"/>
                  <a:sym typeface="Chakra Petch"/>
                </a:rPr>
                <a:t>INSERIR PESSOA 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pt-BR" sz="900" u="none" cap="none" strike="noStrike">
                  <a:solidFill>
                    <a:srgbClr val="0C0C0C"/>
                  </a:solidFill>
                  <a:latin typeface="Chakra Petch"/>
                  <a:ea typeface="Chakra Petch"/>
                  <a:cs typeface="Chakra Petch"/>
                  <a:sym typeface="Chakra Petch"/>
                </a:rPr>
                <a:t>INSTRUTORA AQUI</a:t>
              </a:r>
              <a:endParaRPr/>
            </a:p>
          </p:txBody>
        </p:sp>
      </p:grpSp>
      <p:sp>
        <p:nvSpPr>
          <p:cNvPr id="222" name="Google Shape;222;p55"/>
          <p:cNvSpPr txBox="1"/>
          <p:nvPr/>
        </p:nvSpPr>
        <p:spPr>
          <a:xfrm>
            <a:off x="676580" y="900964"/>
            <a:ext cx="2123421" cy="7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LEVANTAMENTO DE </a:t>
            </a:r>
            <a:r>
              <a:rPr b="1" i="0" lang="pt-BR" sz="2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REQUISITOS</a:t>
            </a:r>
            <a:endParaRPr b="1" i="0" sz="1800" u="none" cap="none" strike="noStrike">
              <a:solidFill>
                <a:srgbClr val="DBE96D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23" name="Google Shape;223;p55"/>
          <p:cNvSpPr txBox="1"/>
          <p:nvPr/>
        </p:nvSpPr>
        <p:spPr>
          <a:xfrm>
            <a:off x="3807682" y="900964"/>
            <a:ext cx="1786598" cy="7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MODELO </a:t>
            </a:r>
            <a:r>
              <a:rPr b="1" lang="pt-BR" sz="2000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LÓGICO </a:t>
            </a:r>
            <a:endParaRPr b="1" i="0" sz="1800" u="none" cap="none" strike="noStrike">
              <a:solidFill>
                <a:srgbClr val="DBE96D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24" name="Google Shape;224;p55"/>
          <p:cNvSpPr txBox="1"/>
          <p:nvPr/>
        </p:nvSpPr>
        <p:spPr>
          <a:xfrm>
            <a:off x="6801830" y="900964"/>
            <a:ext cx="1786598" cy="7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MODELO </a:t>
            </a:r>
            <a:r>
              <a:rPr b="1" lang="pt-BR" sz="2000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FÍSICO</a:t>
            </a:r>
            <a:endParaRPr b="1" i="0" sz="1800" u="none" cap="none" strike="noStrike">
              <a:solidFill>
                <a:srgbClr val="DBE96D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25" name="Google Shape;225;p55"/>
          <p:cNvSpPr txBox="1"/>
          <p:nvPr/>
        </p:nvSpPr>
        <p:spPr>
          <a:xfrm>
            <a:off x="2179434" y="3169356"/>
            <a:ext cx="2191743" cy="59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MODELO </a:t>
            </a:r>
            <a:r>
              <a:rPr b="1" lang="pt-BR" sz="2000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CONCEITUAL</a:t>
            </a:r>
            <a:endParaRPr b="1" i="0" sz="1800" u="none" cap="none" strike="noStrike">
              <a:solidFill>
                <a:srgbClr val="DBE96D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26" name="Google Shape;226;p55"/>
          <p:cNvSpPr txBox="1"/>
          <p:nvPr/>
        </p:nvSpPr>
        <p:spPr>
          <a:xfrm>
            <a:off x="5133127" y="3182701"/>
            <a:ext cx="2123421" cy="7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NORMALIZAÇÃO</a:t>
            </a:r>
            <a:endParaRPr b="1" i="0" sz="1800" u="none" cap="none" strike="noStrike">
              <a:solidFill>
                <a:srgbClr val="DBE96D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pic>
        <p:nvPicPr>
          <p:cNvPr id="227" name="Google Shape;227;p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65280" y="2127686"/>
            <a:ext cx="630966" cy="57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5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426367" y="2127685"/>
            <a:ext cx="630966" cy="57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5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83022" y="2137085"/>
            <a:ext cx="630966" cy="57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5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549296" y="2137085"/>
            <a:ext cx="586322" cy="586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5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889451" y="2133798"/>
            <a:ext cx="651733" cy="651733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55"/>
          <p:cNvSpPr txBox="1"/>
          <p:nvPr/>
        </p:nvSpPr>
        <p:spPr>
          <a:xfrm>
            <a:off x="360363" y="4697860"/>
            <a:ext cx="18996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"/>
                <a:ea typeface="Chakra Petch"/>
                <a:cs typeface="Chakra Petch"/>
                <a:sym typeface="Chakra Petch"/>
              </a:rPr>
              <a:t>01000101 01110011 01100011 01101111 01101100 01100001 00100000 01100100 01100101 00100000 01000100 01100001 01100100 01101111 01110011 00001010 </a:t>
            </a:r>
            <a:endParaRPr b="0" i="0" sz="500" u="none" cap="none" strike="noStrike">
              <a:solidFill>
                <a:srgbClr val="77A31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  <p:transition advClick="0" advTm="4000" spd="slow" p14:dur="2000"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1eb5d56c1fc_0_1269"/>
          <p:cNvSpPr/>
          <p:nvPr/>
        </p:nvSpPr>
        <p:spPr>
          <a:xfrm>
            <a:off x="2271018" y="3595056"/>
            <a:ext cx="4667982" cy="582300"/>
          </a:xfrm>
          <a:prstGeom prst="snip2DiagRect">
            <a:avLst>
              <a:gd fmla="val 0" name="adj1"/>
              <a:gd fmla="val 16667" name="adj2"/>
            </a:avLst>
          </a:prstGeom>
          <a:solidFill>
            <a:srgbClr val="77A316"/>
          </a:solidFill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38" name="Google Shape;238;g1eb5d56c1fc_0_1269"/>
          <p:cNvGraphicFramePr/>
          <p:nvPr/>
        </p:nvGraphicFramePr>
        <p:xfrm>
          <a:off x="530016" y="31198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{A109922B-E0C8-4661-90E8-70779B7EEC5E}</a:tableStyleId>
              </a:tblPr>
              <a:tblGrid>
                <a:gridCol w="2659150"/>
                <a:gridCol w="2430975"/>
                <a:gridCol w="2993825"/>
              </a:tblGrid>
              <a:tr h="4775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MODELO CONCEITUAL</a:t>
                      </a:r>
                      <a:endParaRPr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i="0" lang="pt-BR" sz="1800" u="none" cap="none" strike="noStrike">
                          <a:solidFill>
                            <a:srgbClr val="000000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MODELO LÓGICO</a:t>
                      </a:r>
                      <a:endParaRPr b="1" i="0" sz="1800" u="none" cap="none" strike="noStrike">
                        <a:solidFill>
                          <a:srgbClr val="000000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i="0" lang="pt-BR" sz="1800" u="none" cap="none" strike="noStrike">
                          <a:solidFill>
                            <a:srgbClr val="000000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MODELO FÍSICO</a:t>
                      </a:r>
                      <a:endParaRPr/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7A316"/>
                    </a:solidFill>
                  </a:tcPr>
                </a:tc>
              </a:tr>
              <a:tr h="328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Entidade</a:t>
                      </a:r>
                      <a:endParaRPr b="0" sz="1500" u="none" cap="none" strike="noStrike">
                        <a:solidFill>
                          <a:srgbClr val="01080E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3D5900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Entidade/Relação</a:t>
                      </a:r>
                      <a:endParaRPr b="0" sz="1500" u="none" cap="none" strike="noStrike"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3D5900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Tabela</a:t>
                      </a:r>
                      <a:endParaRPr b="0" sz="1500" u="none" cap="none" strike="noStrike"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  <a:tr h="328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Entidade fraca</a:t>
                      </a:r>
                      <a:endParaRPr b="0" sz="1500" u="none" cap="none" strike="noStrike">
                        <a:solidFill>
                          <a:srgbClr val="77A316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3D5900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Entidade dependente</a:t>
                      </a:r>
                      <a:endParaRPr b="0" sz="1500" u="none" cap="none" strike="noStrike">
                        <a:solidFill>
                          <a:srgbClr val="3D5900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3D5900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Tabela</a:t>
                      </a:r>
                      <a:endParaRPr b="0" sz="1500" u="none" cap="none" strike="noStrike"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  <a:tr h="335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3D5900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Entidade forte</a:t>
                      </a:r>
                      <a:endParaRPr b="0" sz="1500" u="none" cap="none" strike="noStrike">
                        <a:solidFill>
                          <a:srgbClr val="3D5900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3D5900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Entidade independente</a:t>
                      </a:r>
                      <a:endParaRPr b="0" sz="1500" u="none" cap="none" strike="noStrike"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3D5900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Tabela</a:t>
                      </a:r>
                      <a:endParaRPr b="0" sz="1500" u="none" cap="none" strike="noStrike">
                        <a:solidFill>
                          <a:srgbClr val="3D5900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  <a:tr h="328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Atributo</a:t>
                      </a:r>
                      <a:endParaRPr b="0" sz="1500" u="none" cap="none" strike="noStrike"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3D5900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Atributo</a:t>
                      </a:r>
                      <a:endParaRPr b="0" sz="1500" u="none" cap="none" strike="noStrike"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3D5900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Coluna</a:t>
                      </a:r>
                      <a:endParaRPr b="0" sz="1500" u="none" cap="none" strike="noStrike"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  <a:tr h="328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Atributo chave</a:t>
                      </a:r>
                      <a:endParaRPr b="0" sz="1500" u="none" cap="none" strike="noStrike">
                        <a:solidFill>
                          <a:srgbClr val="01080E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3D5900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Chave primária</a:t>
                      </a:r>
                      <a:endParaRPr b="0" sz="1500" u="none" cap="none" strike="noStrike"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3D5900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Chave primária</a:t>
                      </a:r>
                      <a:endParaRPr b="0" sz="1500" u="none" cap="none" strike="noStrike">
                        <a:solidFill>
                          <a:srgbClr val="3D5900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  <a:tr h="328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Atributo chave</a:t>
                      </a:r>
                      <a:endParaRPr b="0" sz="1500" u="none" cap="none" strike="noStrike">
                        <a:solidFill>
                          <a:srgbClr val="77A316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3D5900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Chave estrangeira</a:t>
                      </a:r>
                      <a:endParaRPr b="0" sz="1500" u="none" cap="none" strike="noStrike">
                        <a:solidFill>
                          <a:srgbClr val="3D5900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3D5900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Chave estrangeira</a:t>
                      </a:r>
                      <a:endParaRPr b="0" sz="1500" u="none" cap="none" strike="noStrike">
                        <a:solidFill>
                          <a:srgbClr val="3D5900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  <a:tr h="328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01080E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Atributo chave</a:t>
                      </a:r>
                      <a:endParaRPr b="0" sz="1500" u="none" cap="none" strike="noStrike">
                        <a:solidFill>
                          <a:srgbClr val="3D5900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3D5900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Chave Composta</a:t>
                      </a:r>
                      <a:endParaRPr b="0" sz="1500" u="none" cap="none" strike="noStrike">
                        <a:solidFill>
                          <a:srgbClr val="3D5900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3D5900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Chave Composta</a:t>
                      </a:r>
                      <a:endParaRPr b="0" sz="1500" u="none" cap="none" strike="noStrike">
                        <a:solidFill>
                          <a:srgbClr val="3D5900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  <a:tr h="328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3D5900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Regra de negócio</a:t>
                      </a:r>
                      <a:endParaRPr b="0" sz="1500" u="none" cap="none" strike="noStrike"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3D5900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Regra de negócio</a:t>
                      </a:r>
                      <a:endParaRPr b="0" sz="1500" u="none" cap="none" strike="noStrike">
                        <a:solidFill>
                          <a:srgbClr val="3D5900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pt-BR" sz="1500" u="none" cap="none" strike="noStrike">
                          <a:solidFill>
                            <a:srgbClr val="3D5900"/>
                          </a:solidFill>
                          <a:latin typeface="Chakra Petch"/>
                          <a:ea typeface="Chakra Petch"/>
                          <a:cs typeface="Chakra Petch"/>
                          <a:sym typeface="Chakra Petch"/>
                        </a:rPr>
                        <a:t>Restrição de integridade</a:t>
                      </a:r>
                      <a:endParaRPr b="0" sz="1500" u="none" cap="none" strike="noStrike">
                        <a:solidFill>
                          <a:srgbClr val="3D5900"/>
                        </a:solidFill>
                        <a:latin typeface="Chakra Petch"/>
                        <a:ea typeface="Chakra Petch"/>
                        <a:cs typeface="Chakra Petch"/>
                        <a:sym typeface="Chakra Petch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grpSp>
        <p:nvGrpSpPr>
          <p:cNvPr id="239" name="Google Shape;239;g1eb5d56c1fc_0_1269"/>
          <p:cNvGrpSpPr/>
          <p:nvPr/>
        </p:nvGrpSpPr>
        <p:grpSpPr>
          <a:xfrm>
            <a:off x="-892649" y="2785435"/>
            <a:ext cx="702061" cy="2046075"/>
            <a:chOff x="-2073627" y="3222162"/>
            <a:chExt cx="702061" cy="2046075"/>
          </a:xfrm>
        </p:grpSpPr>
        <p:sp>
          <p:nvSpPr>
            <p:cNvPr id="240" name="Google Shape;240;g1eb5d56c1fc_0_1269"/>
            <p:cNvSpPr/>
            <p:nvPr/>
          </p:nvSpPr>
          <p:spPr>
            <a:xfrm>
              <a:off x="-2073627" y="3222162"/>
              <a:ext cx="702061" cy="702061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g1eb5d56c1fc_0_1269"/>
            <p:cNvSpPr/>
            <p:nvPr/>
          </p:nvSpPr>
          <p:spPr>
            <a:xfrm>
              <a:off x="-2073627" y="3888125"/>
              <a:ext cx="702061" cy="702061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g1eb5d56c1fc_0_1269"/>
            <p:cNvSpPr/>
            <p:nvPr/>
          </p:nvSpPr>
          <p:spPr>
            <a:xfrm>
              <a:off x="-2073627" y="4566176"/>
              <a:ext cx="702061" cy="702061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3" name="Google Shape;243;g1eb5d56c1fc_0_1269"/>
          <p:cNvGrpSpPr/>
          <p:nvPr/>
        </p:nvGrpSpPr>
        <p:grpSpPr>
          <a:xfrm>
            <a:off x="-892649" y="179388"/>
            <a:ext cx="702062" cy="2106183"/>
            <a:chOff x="-883606" y="204962"/>
            <a:chExt cx="702062" cy="2106183"/>
          </a:xfrm>
        </p:grpSpPr>
        <p:sp>
          <p:nvSpPr>
            <p:cNvPr id="244" name="Google Shape;244;g1eb5d56c1fc_0_1269"/>
            <p:cNvSpPr/>
            <p:nvPr/>
          </p:nvSpPr>
          <p:spPr>
            <a:xfrm>
              <a:off x="-883605" y="204962"/>
              <a:ext cx="702061" cy="702061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g1eb5d56c1fc_0_1269"/>
            <p:cNvSpPr/>
            <p:nvPr/>
          </p:nvSpPr>
          <p:spPr>
            <a:xfrm>
              <a:off x="-883606" y="907023"/>
              <a:ext cx="702061" cy="70206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g1eb5d56c1fc_0_1269"/>
            <p:cNvSpPr/>
            <p:nvPr/>
          </p:nvSpPr>
          <p:spPr>
            <a:xfrm>
              <a:off x="-883606" y="1609084"/>
              <a:ext cx="702061" cy="702061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7" name="Google Shape;247;g1eb5d56c1fc_0_1269"/>
          <p:cNvSpPr txBox="1"/>
          <p:nvPr/>
        </p:nvSpPr>
        <p:spPr>
          <a:xfrm rot="-5400000">
            <a:off x="-1794102" y="767066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48" name="Google Shape;248;g1eb5d56c1fc_0_1269"/>
          <p:cNvSpPr txBox="1"/>
          <p:nvPr/>
        </p:nvSpPr>
        <p:spPr>
          <a:xfrm rot="-5400000">
            <a:off x="-1794102" y="3517879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49" name="Google Shape;249;g1eb5d56c1fc_0_1269"/>
          <p:cNvSpPr txBox="1"/>
          <p:nvPr/>
        </p:nvSpPr>
        <p:spPr>
          <a:xfrm>
            <a:off x="2271018" y="3637149"/>
            <a:ext cx="4734000" cy="4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pt-BR" sz="2400" u="none" cap="none" strike="noStrike">
                <a:solidFill>
                  <a:srgbClr val="01080E"/>
                </a:solidFill>
                <a:latin typeface="Chakra Petch"/>
                <a:ea typeface="Chakra Petch"/>
                <a:cs typeface="Chakra Petch"/>
                <a:sym typeface="Chakra Petch"/>
              </a:rPr>
              <a:t>DICIONÁRIO DE MODELAGEM</a:t>
            </a:r>
            <a:endParaRPr b="0" i="0" sz="1400" u="none" cap="none" strike="noStrike">
              <a:solidFill>
                <a:srgbClr val="01080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0" name="Google Shape;250;g1eb5d56c1fc_0_1269"/>
          <p:cNvGrpSpPr/>
          <p:nvPr/>
        </p:nvGrpSpPr>
        <p:grpSpPr>
          <a:xfrm>
            <a:off x="7478098" y="3585027"/>
            <a:ext cx="1286592" cy="1246483"/>
            <a:chOff x="7356330" y="3501344"/>
            <a:chExt cx="1438195" cy="1393360"/>
          </a:xfrm>
        </p:grpSpPr>
        <p:grpSp>
          <p:nvGrpSpPr>
            <p:cNvPr id="251" name="Google Shape;251;g1eb5d56c1fc_0_1269"/>
            <p:cNvGrpSpPr/>
            <p:nvPr/>
          </p:nvGrpSpPr>
          <p:grpSpPr>
            <a:xfrm>
              <a:off x="7356330" y="3501344"/>
              <a:ext cx="1438195" cy="1393360"/>
              <a:chOff x="9825990" y="4682827"/>
              <a:chExt cx="1844040" cy="1786553"/>
            </a:xfrm>
          </p:grpSpPr>
          <p:sp>
            <p:nvSpPr>
              <p:cNvPr id="252" name="Google Shape;252;g1eb5d56c1fc_0_1269"/>
              <p:cNvSpPr/>
              <p:nvPr/>
            </p:nvSpPr>
            <p:spPr>
              <a:xfrm>
                <a:off x="9825990" y="4682827"/>
                <a:ext cx="1844040" cy="1786553"/>
              </a:xfrm>
              <a:prstGeom prst="roundRect">
                <a:avLst>
                  <a:gd fmla="val 10004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53" name="Google Shape;253;g1eb5d56c1fc_0_1269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0384355" y="4833564"/>
                <a:ext cx="727310" cy="72731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54" name="Google Shape;254;g1eb5d56c1fc_0_1269"/>
            <p:cNvSpPr txBox="1"/>
            <p:nvPr/>
          </p:nvSpPr>
          <p:spPr>
            <a:xfrm>
              <a:off x="7356330" y="4269810"/>
              <a:ext cx="1438195" cy="3282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pt-BR" sz="900" u="none" cap="none" strike="noStrike">
                  <a:solidFill>
                    <a:srgbClr val="0C0C0C"/>
                  </a:solidFill>
                  <a:latin typeface="Chakra Petch"/>
                  <a:ea typeface="Chakra Petch"/>
                  <a:cs typeface="Chakra Petch"/>
                  <a:sym typeface="Chakra Petch"/>
                </a:rPr>
                <a:t>INSERIR PESSOA 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pt-BR" sz="900" u="none" cap="none" strike="noStrike">
                  <a:solidFill>
                    <a:srgbClr val="0C0C0C"/>
                  </a:solidFill>
                  <a:latin typeface="Chakra Petch"/>
                  <a:ea typeface="Chakra Petch"/>
                  <a:cs typeface="Chakra Petch"/>
                  <a:sym typeface="Chakra Petch"/>
                </a:rPr>
                <a:t>INSTRUTORA AQUI</a:t>
              </a: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9" name="Google Shape;259;p56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260" name="Google Shape;260;p56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56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56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3" name="Google Shape;263;p56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264" name="Google Shape;264;p56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56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56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7" name="Google Shape;267;p56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68" name="Google Shape;268;p56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69" name="Google Shape;269;p56"/>
          <p:cNvSpPr/>
          <p:nvPr/>
        </p:nvSpPr>
        <p:spPr>
          <a:xfrm>
            <a:off x="875854" y="2110350"/>
            <a:ext cx="1479621" cy="461400"/>
          </a:xfrm>
          <a:prstGeom prst="snip2DiagRect">
            <a:avLst>
              <a:gd fmla="val 0" name="adj1"/>
              <a:gd fmla="val 16667" name="adj2"/>
            </a:avLst>
          </a:prstGeom>
          <a:solidFill>
            <a:srgbClr val="7EA8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hakra Petch"/>
                <a:ea typeface="Chakra Petch"/>
                <a:cs typeface="Chakra Petch"/>
                <a:sym typeface="Chakra Petch"/>
              </a:rPr>
              <a:t>CLIENTE</a:t>
            </a:r>
            <a:endParaRPr/>
          </a:p>
        </p:txBody>
      </p:sp>
      <p:sp>
        <p:nvSpPr>
          <p:cNvPr id="270" name="Google Shape;270;p56"/>
          <p:cNvSpPr/>
          <p:nvPr/>
        </p:nvSpPr>
        <p:spPr>
          <a:xfrm>
            <a:off x="3120466" y="1974750"/>
            <a:ext cx="1509840" cy="732600"/>
          </a:xfrm>
          <a:prstGeom prst="diamond">
            <a:avLst/>
          </a:prstGeom>
          <a:solidFill>
            <a:srgbClr val="00D9C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hakra Petch"/>
                <a:ea typeface="Chakra Petch"/>
                <a:cs typeface="Chakra Petch"/>
                <a:sym typeface="Chakra Petch"/>
              </a:rPr>
              <a:t>FAZ</a:t>
            </a:r>
            <a:endParaRPr/>
          </a:p>
        </p:txBody>
      </p:sp>
      <p:sp>
        <p:nvSpPr>
          <p:cNvPr id="271" name="Google Shape;271;p56"/>
          <p:cNvSpPr/>
          <p:nvPr/>
        </p:nvSpPr>
        <p:spPr>
          <a:xfrm>
            <a:off x="5386786" y="2110350"/>
            <a:ext cx="1479621" cy="461400"/>
          </a:xfrm>
          <a:prstGeom prst="snip2DiagRect">
            <a:avLst>
              <a:gd fmla="val 0" name="adj1"/>
              <a:gd fmla="val 16667" name="adj2"/>
            </a:avLst>
          </a:prstGeom>
          <a:solidFill>
            <a:srgbClr val="7EA8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hakra Petch"/>
                <a:ea typeface="Chakra Petch"/>
                <a:cs typeface="Chakra Petch"/>
                <a:sym typeface="Chakra Petch"/>
              </a:rPr>
              <a:t>EMPRÉSTIMO</a:t>
            </a:r>
            <a:endParaRPr/>
          </a:p>
        </p:txBody>
      </p:sp>
      <p:cxnSp>
        <p:nvCxnSpPr>
          <p:cNvPr id="272" name="Google Shape;272;p56"/>
          <p:cNvCxnSpPr>
            <a:stCxn id="269" idx="0"/>
            <a:endCxn id="270" idx="1"/>
          </p:cNvCxnSpPr>
          <p:nvPr/>
        </p:nvCxnSpPr>
        <p:spPr>
          <a:xfrm>
            <a:off x="2355475" y="2341050"/>
            <a:ext cx="7650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73" name="Google Shape;273;p56"/>
          <p:cNvCxnSpPr>
            <a:stCxn id="270" idx="3"/>
            <a:endCxn id="271" idx="2"/>
          </p:cNvCxnSpPr>
          <p:nvPr/>
        </p:nvCxnSpPr>
        <p:spPr>
          <a:xfrm>
            <a:off x="4630306" y="2341050"/>
            <a:ext cx="7566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4" name="Google Shape;274;p56"/>
          <p:cNvSpPr txBox="1"/>
          <p:nvPr/>
        </p:nvSpPr>
        <p:spPr>
          <a:xfrm>
            <a:off x="2309583" y="1846913"/>
            <a:ext cx="1131978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rgbClr val="00D9C1"/>
                </a:solidFill>
                <a:latin typeface="Inter Light"/>
                <a:ea typeface="Inter Light"/>
                <a:cs typeface="Inter Light"/>
                <a:sym typeface="Inter Light"/>
              </a:rPr>
              <a:t>(1,1)</a:t>
            </a:r>
            <a:endParaRPr b="0" i="0" sz="1800" u="none" cap="none" strike="noStrike">
              <a:solidFill>
                <a:srgbClr val="00D9C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275" name="Google Shape;275;p56"/>
          <p:cNvSpPr txBox="1"/>
          <p:nvPr/>
        </p:nvSpPr>
        <p:spPr>
          <a:xfrm>
            <a:off x="4631830" y="1829264"/>
            <a:ext cx="677101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rgbClr val="00D9C1"/>
                </a:solidFill>
                <a:latin typeface="Inter Light"/>
                <a:ea typeface="Inter Light"/>
                <a:cs typeface="Inter Light"/>
                <a:sym typeface="Inter Light"/>
              </a:rPr>
              <a:t>(0,n)</a:t>
            </a:r>
            <a:endParaRPr b="0" i="0" sz="1800" u="none" cap="none" strike="noStrike">
              <a:solidFill>
                <a:srgbClr val="00D9C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grpSp>
        <p:nvGrpSpPr>
          <p:cNvPr id="276" name="Google Shape;276;p56"/>
          <p:cNvGrpSpPr/>
          <p:nvPr/>
        </p:nvGrpSpPr>
        <p:grpSpPr>
          <a:xfrm>
            <a:off x="7478098" y="3585027"/>
            <a:ext cx="1286592" cy="1246483"/>
            <a:chOff x="7356330" y="3501344"/>
            <a:chExt cx="1438195" cy="1393360"/>
          </a:xfrm>
        </p:grpSpPr>
        <p:grpSp>
          <p:nvGrpSpPr>
            <p:cNvPr id="277" name="Google Shape;277;p56"/>
            <p:cNvGrpSpPr/>
            <p:nvPr/>
          </p:nvGrpSpPr>
          <p:grpSpPr>
            <a:xfrm>
              <a:off x="7356330" y="3501344"/>
              <a:ext cx="1438195" cy="1393360"/>
              <a:chOff x="9825990" y="4682827"/>
              <a:chExt cx="1844040" cy="1786553"/>
            </a:xfrm>
          </p:grpSpPr>
          <p:sp>
            <p:nvSpPr>
              <p:cNvPr id="278" name="Google Shape;278;p56"/>
              <p:cNvSpPr/>
              <p:nvPr/>
            </p:nvSpPr>
            <p:spPr>
              <a:xfrm>
                <a:off x="9825990" y="4682827"/>
                <a:ext cx="1844040" cy="1786553"/>
              </a:xfrm>
              <a:prstGeom prst="roundRect">
                <a:avLst>
                  <a:gd fmla="val 10004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79" name="Google Shape;279;p56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0384355" y="4833564"/>
                <a:ext cx="727310" cy="72731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80" name="Google Shape;280;p56"/>
            <p:cNvSpPr txBox="1"/>
            <p:nvPr/>
          </p:nvSpPr>
          <p:spPr>
            <a:xfrm>
              <a:off x="7356330" y="4269810"/>
              <a:ext cx="1438195" cy="3282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pt-BR" sz="900" u="none" cap="none" strike="noStrike">
                  <a:solidFill>
                    <a:srgbClr val="0C0C0C"/>
                  </a:solidFill>
                  <a:latin typeface="Chakra Petch"/>
                  <a:ea typeface="Chakra Petch"/>
                  <a:cs typeface="Chakra Petch"/>
                  <a:sym typeface="Chakra Petch"/>
                </a:rPr>
                <a:t>INSERIR PESSOA 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pt-BR" sz="900" u="none" cap="none" strike="noStrike">
                  <a:solidFill>
                    <a:srgbClr val="0C0C0C"/>
                  </a:solidFill>
                  <a:latin typeface="Chakra Petch"/>
                  <a:ea typeface="Chakra Petch"/>
                  <a:cs typeface="Chakra Petch"/>
                  <a:sym typeface="Chakra Petch"/>
                </a:rPr>
                <a:t>INSTRUTORA AQUI</a:t>
              </a:r>
              <a:endParaRPr/>
            </a:p>
          </p:txBody>
        </p:sp>
      </p:grpSp>
      <p:sp>
        <p:nvSpPr>
          <p:cNvPr id="281" name="Google Shape;281;p56"/>
          <p:cNvSpPr txBox="1"/>
          <p:nvPr/>
        </p:nvSpPr>
        <p:spPr>
          <a:xfrm>
            <a:off x="7035282" y="2060114"/>
            <a:ext cx="1575938" cy="5539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rPr>
              <a:t>CONCEITUAL</a:t>
            </a:r>
            <a:endParaRPr/>
          </a:p>
        </p:txBody>
      </p:sp>
      <p:sp>
        <p:nvSpPr>
          <p:cNvPr id="282" name="Google Shape;282;p56"/>
          <p:cNvSpPr txBox="1"/>
          <p:nvPr/>
        </p:nvSpPr>
        <p:spPr>
          <a:xfrm>
            <a:off x="360363" y="4697860"/>
            <a:ext cx="18996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"/>
                <a:ea typeface="Chakra Petch"/>
                <a:cs typeface="Chakra Petch"/>
                <a:sym typeface="Chakra Petch"/>
              </a:rPr>
              <a:t>01000101 01110011 01100011 01101111 01101100 01100001 00100000 01100100 01100101 00100000 01000100 01100001 01100100 01101111 01110011 00001010 </a:t>
            </a:r>
            <a:endParaRPr b="0" i="0" sz="500" u="none" cap="none" strike="noStrike">
              <a:solidFill>
                <a:srgbClr val="77A3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83" name="Google Shape;283;p56"/>
          <p:cNvSpPr/>
          <p:nvPr/>
        </p:nvSpPr>
        <p:spPr>
          <a:xfrm flipH="1" rot="10800000">
            <a:off x="360000" y="4538245"/>
            <a:ext cx="6675282" cy="195738"/>
          </a:xfrm>
          <a:custGeom>
            <a:rect b="b" l="l" r="r" t="t"/>
            <a:pathLst>
              <a:path extrusionOk="0" h="6096" w="173736">
                <a:moveTo>
                  <a:pt x="0" y="6096"/>
                </a:moveTo>
                <a:lnTo>
                  <a:pt x="136779" y="6096"/>
                </a:lnTo>
                <a:lnTo>
                  <a:pt x="152019" y="0"/>
                </a:lnTo>
                <a:lnTo>
                  <a:pt x="173736" y="0"/>
                </a:lnTo>
                <a:lnTo>
                  <a:pt x="152019" y="0"/>
                </a:lnTo>
                <a:lnTo>
                  <a:pt x="137160" y="6096"/>
                </a:lnTo>
                <a:close/>
              </a:path>
            </a:pathLst>
          </a:cu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8" name="Google Shape;288;p57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289" name="Google Shape;289;p57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57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57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2" name="Google Shape;292;p57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293" name="Google Shape;293;p57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57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57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6" name="Google Shape;296;p57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97" name="Google Shape;297;p57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98" name="Google Shape;298;p57"/>
          <p:cNvSpPr/>
          <p:nvPr/>
        </p:nvSpPr>
        <p:spPr>
          <a:xfrm>
            <a:off x="875854" y="1713807"/>
            <a:ext cx="1479621" cy="461400"/>
          </a:xfrm>
          <a:prstGeom prst="snip2DiagRect">
            <a:avLst>
              <a:gd fmla="val 0" name="adj1"/>
              <a:gd fmla="val 16667" name="adj2"/>
            </a:avLst>
          </a:prstGeom>
          <a:solidFill>
            <a:srgbClr val="7EA8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hakra Petch"/>
                <a:ea typeface="Chakra Petch"/>
                <a:cs typeface="Chakra Petch"/>
                <a:sym typeface="Chakra Petch"/>
              </a:rPr>
              <a:t>CLIENTE</a:t>
            </a:r>
            <a:endParaRPr/>
          </a:p>
        </p:txBody>
      </p:sp>
      <p:sp>
        <p:nvSpPr>
          <p:cNvPr id="299" name="Google Shape;299;p57"/>
          <p:cNvSpPr/>
          <p:nvPr/>
        </p:nvSpPr>
        <p:spPr>
          <a:xfrm>
            <a:off x="3120466" y="1578207"/>
            <a:ext cx="1509840" cy="732600"/>
          </a:xfrm>
          <a:prstGeom prst="diamond">
            <a:avLst/>
          </a:prstGeom>
          <a:solidFill>
            <a:srgbClr val="00D9C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hakra Petch"/>
                <a:ea typeface="Chakra Petch"/>
                <a:cs typeface="Chakra Petch"/>
                <a:sym typeface="Chakra Petch"/>
              </a:rPr>
              <a:t>FAZ</a:t>
            </a:r>
            <a:endParaRPr/>
          </a:p>
        </p:txBody>
      </p:sp>
      <p:sp>
        <p:nvSpPr>
          <p:cNvPr id="300" name="Google Shape;300;p57"/>
          <p:cNvSpPr/>
          <p:nvPr/>
        </p:nvSpPr>
        <p:spPr>
          <a:xfrm>
            <a:off x="5386786" y="1713807"/>
            <a:ext cx="1479621" cy="461400"/>
          </a:xfrm>
          <a:prstGeom prst="snip2DiagRect">
            <a:avLst>
              <a:gd fmla="val 0" name="adj1"/>
              <a:gd fmla="val 16667" name="adj2"/>
            </a:avLst>
          </a:prstGeom>
          <a:solidFill>
            <a:srgbClr val="7EA8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hakra Petch"/>
                <a:ea typeface="Chakra Petch"/>
                <a:cs typeface="Chakra Petch"/>
                <a:sym typeface="Chakra Petch"/>
              </a:rPr>
              <a:t>EMPRÉSTIMO</a:t>
            </a:r>
            <a:endParaRPr/>
          </a:p>
        </p:txBody>
      </p:sp>
      <p:sp>
        <p:nvSpPr>
          <p:cNvPr id="301" name="Google Shape;301;p57"/>
          <p:cNvSpPr/>
          <p:nvPr/>
        </p:nvSpPr>
        <p:spPr>
          <a:xfrm>
            <a:off x="875854" y="2696057"/>
            <a:ext cx="1479621" cy="461400"/>
          </a:xfrm>
          <a:prstGeom prst="snip2DiagRect">
            <a:avLst>
              <a:gd fmla="val 0" name="adj1"/>
              <a:gd fmla="val 16667" name="adj2"/>
            </a:avLst>
          </a:prstGeom>
          <a:solidFill>
            <a:srgbClr val="7EA8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hakra Petch"/>
                <a:ea typeface="Chakra Petch"/>
                <a:cs typeface="Chakra Petch"/>
                <a:sym typeface="Chakra Petch"/>
              </a:rPr>
              <a:t>CLIENTE</a:t>
            </a:r>
            <a:endParaRPr/>
          </a:p>
        </p:txBody>
      </p:sp>
      <p:sp>
        <p:nvSpPr>
          <p:cNvPr id="302" name="Google Shape;302;p57"/>
          <p:cNvSpPr/>
          <p:nvPr/>
        </p:nvSpPr>
        <p:spPr>
          <a:xfrm>
            <a:off x="5354674" y="2696057"/>
            <a:ext cx="1479621" cy="461400"/>
          </a:xfrm>
          <a:prstGeom prst="snip2DiagRect">
            <a:avLst>
              <a:gd fmla="val 0" name="adj1"/>
              <a:gd fmla="val 16667" name="adj2"/>
            </a:avLst>
          </a:prstGeom>
          <a:solidFill>
            <a:srgbClr val="7EA8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hakra Petch"/>
                <a:ea typeface="Chakra Petch"/>
                <a:cs typeface="Chakra Petch"/>
                <a:sym typeface="Chakra Petch"/>
              </a:rPr>
              <a:t>EMPRÉSTIMO</a:t>
            </a:r>
            <a:endParaRPr/>
          </a:p>
        </p:txBody>
      </p:sp>
      <p:cxnSp>
        <p:nvCxnSpPr>
          <p:cNvPr id="303" name="Google Shape;303;p57"/>
          <p:cNvCxnSpPr/>
          <p:nvPr/>
        </p:nvCxnSpPr>
        <p:spPr>
          <a:xfrm>
            <a:off x="2355586" y="2926757"/>
            <a:ext cx="2999087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04" name="Google Shape;304;p57"/>
          <p:cNvSpPr txBox="1"/>
          <p:nvPr/>
        </p:nvSpPr>
        <p:spPr>
          <a:xfrm>
            <a:off x="3542250" y="2515755"/>
            <a:ext cx="620907" cy="43085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rPr>
              <a:t>FAZ</a:t>
            </a:r>
            <a:endParaRPr/>
          </a:p>
        </p:txBody>
      </p:sp>
      <p:sp>
        <p:nvSpPr>
          <p:cNvPr id="305" name="Google Shape;305;p57"/>
          <p:cNvSpPr txBox="1"/>
          <p:nvPr/>
        </p:nvSpPr>
        <p:spPr>
          <a:xfrm>
            <a:off x="3112893" y="2931311"/>
            <a:ext cx="1479621" cy="43085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rPr>
              <a:t>PERTENCE</a:t>
            </a:r>
            <a:endParaRPr/>
          </a:p>
        </p:txBody>
      </p:sp>
      <p:cxnSp>
        <p:nvCxnSpPr>
          <p:cNvPr id="306" name="Google Shape;306;p57"/>
          <p:cNvCxnSpPr>
            <a:stCxn id="298" idx="0"/>
            <a:endCxn id="299" idx="1"/>
          </p:cNvCxnSpPr>
          <p:nvPr/>
        </p:nvCxnSpPr>
        <p:spPr>
          <a:xfrm>
            <a:off x="2355475" y="1944507"/>
            <a:ext cx="7650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7" name="Google Shape;307;p57"/>
          <p:cNvCxnSpPr>
            <a:stCxn id="299" idx="3"/>
            <a:endCxn id="300" idx="2"/>
          </p:cNvCxnSpPr>
          <p:nvPr/>
        </p:nvCxnSpPr>
        <p:spPr>
          <a:xfrm>
            <a:off x="4630306" y="1944507"/>
            <a:ext cx="7566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08" name="Google Shape;308;p57"/>
          <p:cNvSpPr txBox="1"/>
          <p:nvPr/>
        </p:nvSpPr>
        <p:spPr>
          <a:xfrm>
            <a:off x="2333108" y="2965536"/>
            <a:ext cx="1131978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rgbClr val="00D9C1"/>
                </a:solidFill>
                <a:latin typeface="Inter Light"/>
                <a:ea typeface="Inter Light"/>
                <a:cs typeface="Inter Light"/>
                <a:sym typeface="Inter Light"/>
              </a:rPr>
              <a:t>(1,1)</a:t>
            </a:r>
            <a:endParaRPr b="0" i="0" sz="1800" u="none" cap="none" strike="noStrike">
              <a:solidFill>
                <a:srgbClr val="00D9C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309" name="Google Shape;309;p57"/>
          <p:cNvSpPr txBox="1"/>
          <p:nvPr/>
        </p:nvSpPr>
        <p:spPr>
          <a:xfrm>
            <a:off x="4592570" y="2942973"/>
            <a:ext cx="677101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rgbClr val="00D9C1"/>
                </a:solidFill>
                <a:latin typeface="Inter Light"/>
                <a:ea typeface="Inter Light"/>
                <a:cs typeface="Inter Light"/>
                <a:sym typeface="Inter Light"/>
              </a:rPr>
              <a:t>(0,n)</a:t>
            </a:r>
            <a:endParaRPr b="0" i="0" sz="1800" u="none" cap="none" strike="noStrike">
              <a:solidFill>
                <a:srgbClr val="00D9C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310" name="Google Shape;310;p57"/>
          <p:cNvSpPr txBox="1"/>
          <p:nvPr/>
        </p:nvSpPr>
        <p:spPr>
          <a:xfrm>
            <a:off x="2309583" y="1450370"/>
            <a:ext cx="1131978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rgbClr val="00D9C1"/>
                </a:solidFill>
                <a:latin typeface="Inter Light"/>
                <a:ea typeface="Inter Light"/>
                <a:cs typeface="Inter Light"/>
                <a:sym typeface="Inter Light"/>
              </a:rPr>
              <a:t>(1,1)</a:t>
            </a:r>
            <a:endParaRPr b="0" i="0" sz="1800" u="none" cap="none" strike="noStrike">
              <a:solidFill>
                <a:srgbClr val="00D9C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311" name="Google Shape;311;p57"/>
          <p:cNvSpPr txBox="1"/>
          <p:nvPr/>
        </p:nvSpPr>
        <p:spPr>
          <a:xfrm>
            <a:off x="4631830" y="1432721"/>
            <a:ext cx="677101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rgbClr val="00D9C1"/>
                </a:solidFill>
                <a:latin typeface="Inter Light"/>
                <a:ea typeface="Inter Light"/>
                <a:cs typeface="Inter Light"/>
                <a:sym typeface="Inter Light"/>
              </a:rPr>
              <a:t>(0,n)</a:t>
            </a:r>
            <a:endParaRPr b="0" i="0" sz="1800" u="none" cap="none" strike="noStrike">
              <a:solidFill>
                <a:srgbClr val="00D9C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grpSp>
        <p:nvGrpSpPr>
          <p:cNvPr id="312" name="Google Shape;312;p57"/>
          <p:cNvGrpSpPr/>
          <p:nvPr/>
        </p:nvGrpSpPr>
        <p:grpSpPr>
          <a:xfrm>
            <a:off x="2759313" y="2089131"/>
            <a:ext cx="232520" cy="508525"/>
            <a:chOff x="360147" y="3616001"/>
            <a:chExt cx="260850" cy="508525"/>
          </a:xfrm>
        </p:grpSpPr>
        <p:sp>
          <p:nvSpPr>
            <p:cNvPr id="313" name="Google Shape;313;p57"/>
            <p:cNvSpPr/>
            <p:nvPr/>
          </p:nvSpPr>
          <p:spPr>
            <a:xfrm rot="-8096044">
              <a:off x="398401" y="3901823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57"/>
            <p:cNvSpPr/>
            <p:nvPr/>
          </p:nvSpPr>
          <p:spPr>
            <a:xfrm rot="-8096044">
              <a:off x="398401" y="3777985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57"/>
            <p:cNvSpPr/>
            <p:nvPr/>
          </p:nvSpPr>
          <p:spPr>
            <a:xfrm rot="-8096044">
              <a:off x="398401" y="3654148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6" name="Google Shape;316;p57"/>
          <p:cNvGrpSpPr/>
          <p:nvPr/>
        </p:nvGrpSpPr>
        <p:grpSpPr>
          <a:xfrm>
            <a:off x="4834577" y="2102202"/>
            <a:ext cx="232520" cy="508525"/>
            <a:chOff x="360147" y="3616001"/>
            <a:chExt cx="260850" cy="508525"/>
          </a:xfrm>
        </p:grpSpPr>
        <p:sp>
          <p:nvSpPr>
            <p:cNvPr id="317" name="Google Shape;317;p57"/>
            <p:cNvSpPr/>
            <p:nvPr/>
          </p:nvSpPr>
          <p:spPr>
            <a:xfrm rot="-8096044">
              <a:off x="398401" y="3901823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57"/>
            <p:cNvSpPr/>
            <p:nvPr/>
          </p:nvSpPr>
          <p:spPr>
            <a:xfrm rot="-8096044">
              <a:off x="398401" y="3777985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57"/>
            <p:cNvSpPr/>
            <p:nvPr/>
          </p:nvSpPr>
          <p:spPr>
            <a:xfrm rot="-8096044">
              <a:off x="398401" y="3654148"/>
              <a:ext cx="184343" cy="184555"/>
            </a:xfrm>
            <a:prstGeom prst="halfFrame">
              <a:avLst>
                <a:gd fmla="val 20287" name="adj1"/>
                <a:gd fmla="val 21735" name="adj2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0" name="Google Shape;320;p57"/>
          <p:cNvGrpSpPr/>
          <p:nvPr/>
        </p:nvGrpSpPr>
        <p:grpSpPr>
          <a:xfrm>
            <a:off x="7478098" y="3585027"/>
            <a:ext cx="1286592" cy="1246483"/>
            <a:chOff x="7356330" y="3501344"/>
            <a:chExt cx="1438195" cy="1393360"/>
          </a:xfrm>
        </p:grpSpPr>
        <p:grpSp>
          <p:nvGrpSpPr>
            <p:cNvPr id="321" name="Google Shape;321;p57"/>
            <p:cNvGrpSpPr/>
            <p:nvPr/>
          </p:nvGrpSpPr>
          <p:grpSpPr>
            <a:xfrm>
              <a:off x="7356330" y="3501344"/>
              <a:ext cx="1438195" cy="1393360"/>
              <a:chOff x="9825990" y="4682827"/>
              <a:chExt cx="1844040" cy="1786553"/>
            </a:xfrm>
          </p:grpSpPr>
          <p:sp>
            <p:nvSpPr>
              <p:cNvPr id="322" name="Google Shape;322;p57"/>
              <p:cNvSpPr/>
              <p:nvPr/>
            </p:nvSpPr>
            <p:spPr>
              <a:xfrm>
                <a:off x="9825990" y="4682827"/>
                <a:ext cx="1844040" cy="1786553"/>
              </a:xfrm>
              <a:prstGeom prst="roundRect">
                <a:avLst>
                  <a:gd fmla="val 10004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23" name="Google Shape;323;p57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0384355" y="4833564"/>
                <a:ext cx="727310" cy="72731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324" name="Google Shape;324;p57"/>
            <p:cNvSpPr txBox="1"/>
            <p:nvPr/>
          </p:nvSpPr>
          <p:spPr>
            <a:xfrm>
              <a:off x="7356330" y="4269810"/>
              <a:ext cx="1438195" cy="3282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pt-BR" sz="900" u="none" cap="none" strike="noStrike">
                  <a:solidFill>
                    <a:srgbClr val="0C0C0C"/>
                  </a:solidFill>
                  <a:latin typeface="Chakra Petch"/>
                  <a:ea typeface="Chakra Petch"/>
                  <a:cs typeface="Chakra Petch"/>
                  <a:sym typeface="Chakra Petch"/>
                </a:rPr>
                <a:t>INSERIR PESSOA 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pt-BR" sz="900" u="none" cap="none" strike="noStrike">
                  <a:solidFill>
                    <a:srgbClr val="0C0C0C"/>
                  </a:solidFill>
                  <a:latin typeface="Chakra Petch"/>
                  <a:ea typeface="Chakra Petch"/>
                  <a:cs typeface="Chakra Petch"/>
                  <a:sym typeface="Chakra Petch"/>
                </a:rPr>
                <a:t>INSTRUTORA AQUI</a:t>
              </a:r>
              <a:endParaRPr/>
            </a:p>
          </p:txBody>
        </p:sp>
      </p:grpSp>
      <p:sp>
        <p:nvSpPr>
          <p:cNvPr id="325" name="Google Shape;325;p57"/>
          <p:cNvSpPr txBox="1"/>
          <p:nvPr/>
        </p:nvSpPr>
        <p:spPr>
          <a:xfrm>
            <a:off x="7035282" y="1663571"/>
            <a:ext cx="1575938" cy="5539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rPr>
              <a:t>CONCEITUAL</a:t>
            </a:r>
            <a:endParaRPr/>
          </a:p>
        </p:txBody>
      </p:sp>
      <p:sp>
        <p:nvSpPr>
          <p:cNvPr id="326" name="Google Shape;326;p57"/>
          <p:cNvSpPr txBox="1"/>
          <p:nvPr/>
        </p:nvSpPr>
        <p:spPr>
          <a:xfrm>
            <a:off x="7035282" y="2655518"/>
            <a:ext cx="1197582" cy="5539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rPr>
              <a:t>LÓGICO</a:t>
            </a:r>
            <a:endParaRPr/>
          </a:p>
        </p:txBody>
      </p:sp>
      <p:sp>
        <p:nvSpPr>
          <p:cNvPr id="327" name="Google Shape;327;p57"/>
          <p:cNvSpPr txBox="1"/>
          <p:nvPr/>
        </p:nvSpPr>
        <p:spPr>
          <a:xfrm>
            <a:off x="360363" y="4697860"/>
            <a:ext cx="18996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"/>
                <a:ea typeface="Chakra Petch"/>
                <a:cs typeface="Chakra Petch"/>
                <a:sym typeface="Chakra Petch"/>
              </a:rPr>
              <a:t>01000101 01110011 01100011 01101111 01101100 01100001 00100000 01100100 01100101 00100000 01000100 01100001 01100100 01101111 01110011 00001010 </a:t>
            </a:r>
            <a:endParaRPr b="0" i="0" sz="500" u="none" cap="none" strike="noStrike">
              <a:solidFill>
                <a:srgbClr val="77A3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28" name="Google Shape;328;p57"/>
          <p:cNvSpPr/>
          <p:nvPr/>
        </p:nvSpPr>
        <p:spPr>
          <a:xfrm flipH="1" rot="10800000">
            <a:off x="360000" y="4538245"/>
            <a:ext cx="6675282" cy="195738"/>
          </a:xfrm>
          <a:custGeom>
            <a:rect b="b" l="l" r="r" t="t"/>
            <a:pathLst>
              <a:path extrusionOk="0" h="6096" w="173736">
                <a:moveTo>
                  <a:pt x="0" y="6096"/>
                </a:moveTo>
                <a:lnTo>
                  <a:pt x="136779" y="6096"/>
                </a:lnTo>
                <a:lnTo>
                  <a:pt x="152019" y="0"/>
                </a:lnTo>
                <a:lnTo>
                  <a:pt x="173736" y="0"/>
                </a:lnTo>
                <a:lnTo>
                  <a:pt x="152019" y="0"/>
                </a:lnTo>
                <a:lnTo>
                  <a:pt x="137160" y="6096"/>
                </a:lnTo>
                <a:close/>
              </a:path>
            </a:pathLst>
          </a:cu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ados 2023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